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3" r:id="rId2"/>
  </p:sldMasterIdLst>
  <p:notesMasterIdLst>
    <p:notesMasterId r:id="rId20"/>
  </p:notesMasterIdLst>
  <p:sldIdLst>
    <p:sldId id="256" r:id="rId3"/>
    <p:sldId id="258" r:id="rId4"/>
    <p:sldId id="274" r:id="rId5"/>
    <p:sldId id="270" r:id="rId6"/>
    <p:sldId id="259" r:id="rId7"/>
    <p:sldId id="276" r:id="rId8"/>
    <p:sldId id="271" r:id="rId9"/>
    <p:sldId id="262" r:id="rId10"/>
    <p:sldId id="263" r:id="rId11"/>
    <p:sldId id="277" r:id="rId12"/>
    <p:sldId id="272" r:id="rId13"/>
    <p:sldId id="265" r:id="rId14"/>
    <p:sldId id="278" r:id="rId15"/>
    <p:sldId id="267" r:id="rId16"/>
    <p:sldId id="268" r:id="rId17"/>
    <p:sldId id="286" r:id="rId18"/>
    <p:sldId id="26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Exo" panose="020B0604020202020204" charset="0"/>
      <p:regular r:id="rId25"/>
      <p:bold r:id="rId26"/>
      <p:italic r:id="rId27"/>
      <p:boldItalic r:id="rId28"/>
    </p:embeddedFont>
    <p:embeddedFont>
      <p:font typeface="Exo 2" panose="020B0604020202020204" charset="0"/>
      <p:regular r:id="rId29"/>
      <p:bold r:id="rId30"/>
      <p:italic r:id="rId31"/>
      <p:boldItalic r:id="rId32"/>
    </p:embeddedFont>
    <p:embeddedFont>
      <p:font typeface="Exo Black" panose="020B0604020202020204" charset="0"/>
      <p:bold r:id="rId33"/>
      <p:boldItalic r:id="rId34"/>
    </p:embeddedFont>
    <p:embeddedFont>
      <p:font typeface="Exo Light" panose="020B0604020202020204" charset="0"/>
      <p:regular r:id="rId35"/>
      <p:bold r:id="rId36"/>
      <p:italic r:id="rId37"/>
      <p:boldItalic r:id="rId38"/>
    </p:embeddedFont>
    <p:embeddedFont>
      <p:font typeface="Exo Medium" panose="020B0604020202020204" charset="0"/>
      <p:regular r:id="rId39"/>
      <p:bold r:id="rId40"/>
      <p:italic r:id="rId41"/>
      <p:boldItalic r:id="rId42"/>
    </p:embeddedFont>
    <p:embeddedFont>
      <p:font typeface="Exo SemiBold"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5F2C79D-4D45-446D-BF4B-9710B96DFE29}">
          <p14:sldIdLst>
            <p14:sldId id="256"/>
            <p14:sldId id="258"/>
            <p14:sldId id="274"/>
            <p14:sldId id="270"/>
            <p14:sldId id="259"/>
            <p14:sldId id="276"/>
            <p14:sldId id="271"/>
            <p14:sldId id="262"/>
            <p14:sldId id="263"/>
            <p14:sldId id="277"/>
            <p14:sldId id="272"/>
            <p14:sldId id="265"/>
            <p14:sldId id="278"/>
            <p14:sldId id="267"/>
            <p14:sldId id="268"/>
            <p14:sldId id="286"/>
            <p14:sldId id="269"/>
          </p14:sldIdLst>
        </p14:section>
      </p14:sectionLst>
    </p:ext>
    <p:ext uri="{EFAFB233-063F-42B5-8137-9DF3F51BA10A}">
      <p15:sldGuideLst xmlns:p15="http://schemas.microsoft.com/office/powerpoint/2012/main">
        <p15:guide id="1" orient="horz" pos="2832">
          <p15:clr>
            <a:srgbClr val="A4A3A4"/>
          </p15:clr>
        </p15:guide>
        <p15:guide id="2" pos="336">
          <p15:clr>
            <a:srgbClr val="A4A3A4"/>
          </p15:clr>
        </p15:guide>
        <p15:guide id="3" pos="3504">
          <p15:clr>
            <a:srgbClr val="A4A3A4"/>
          </p15:clr>
        </p15:guide>
        <p15:guide id="4" orient="horz" pos="288">
          <p15:clr>
            <a:srgbClr val="A4A3A4"/>
          </p15:clr>
        </p15:guide>
        <p15:guide id="5" orient="horz" pos="480">
          <p15:clr>
            <a:srgbClr val="A4A3A4"/>
          </p15:clr>
        </p15:guide>
        <p15:guide id="6" pos="960">
          <p15:clr>
            <a:srgbClr val="A4A3A4"/>
          </p15:clr>
        </p15:guide>
        <p15:guide id="7" pos="2544">
          <p15:clr>
            <a:srgbClr val="A4A3A4"/>
          </p15:clr>
        </p15:guide>
        <p15:guide id="8" orient="horz" pos="816">
          <p15:clr>
            <a:srgbClr val="A4A3A4"/>
          </p15:clr>
        </p15:guide>
        <p15:guide id="9" pos="528">
          <p15:clr>
            <a:srgbClr val="A4A3A4"/>
          </p15:clr>
        </p15:guide>
        <p15:guide id="10" pos="393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jGZxVXaVfAQgiOGvENivwiI+hJ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6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87026" autoAdjust="0"/>
  </p:normalViewPr>
  <p:slideViewPr>
    <p:cSldViewPr snapToGrid="0">
      <p:cViewPr varScale="1">
        <p:scale>
          <a:sx n="91" d="100"/>
          <a:sy n="91" d="100"/>
        </p:scale>
        <p:origin x="1296" y="-1302"/>
      </p:cViewPr>
      <p:guideLst>
        <p:guide orient="horz" pos="2832"/>
        <p:guide pos="336"/>
        <p:guide pos="3504"/>
        <p:guide orient="horz" pos="288"/>
        <p:guide orient="horz" pos="480"/>
        <p:guide pos="960"/>
        <p:guide pos="2544"/>
        <p:guide orient="horz" pos="816"/>
        <p:guide pos="528"/>
        <p:guide pos="39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9.fntdata"/><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5215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a6596e56bc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Exo Medium"/>
                <a:ea typeface="Exo Medium"/>
                <a:cs typeface="Exo Medium"/>
                <a:sym typeface="Exo Medium"/>
              </a:rPr>
              <a:t>Data Analyst (</a:t>
            </a:r>
            <a:r>
              <a:rPr lang="en-US" dirty="0" err="1">
                <a:latin typeface="Exo Medium"/>
                <a:ea typeface="Exo Medium"/>
                <a:cs typeface="Exo Medium"/>
                <a:sym typeface="Exo Medium"/>
              </a:rPr>
              <a:t>Chuyên</a:t>
            </a:r>
            <a:r>
              <a:rPr lang="en-US" dirty="0">
                <a:latin typeface="Exo Medium"/>
                <a:ea typeface="Exo Medium"/>
                <a:cs typeface="Exo Medium"/>
                <a:sym typeface="Exo Medium"/>
              </a:rPr>
              <a:t> </a:t>
            </a:r>
            <a:r>
              <a:rPr lang="en-US" dirty="0" err="1">
                <a:latin typeface="Exo Medium"/>
                <a:ea typeface="Exo Medium"/>
                <a:cs typeface="Exo Medium"/>
                <a:sym typeface="Exo Medium"/>
              </a:rPr>
              <a:t>viên</a:t>
            </a:r>
            <a:r>
              <a:rPr lang="en-US" dirty="0">
                <a:latin typeface="Exo Medium"/>
                <a:ea typeface="Exo Medium"/>
                <a:cs typeface="Exo Medium"/>
                <a:sym typeface="Exo Medium"/>
              </a:rPr>
              <a:t> </a:t>
            </a:r>
            <a:r>
              <a:rPr lang="en-US" dirty="0" err="1">
                <a:latin typeface="Exo Medium"/>
                <a:ea typeface="Exo Medium"/>
                <a:cs typeface="Exo Medium"/>
                <a:sym typeface="Exo Medium"/>
              </a:rPr>
              <a:t>phân</a:t>
            </a:r>
            <a:r>
              <a:rPr lang="en-US" dirty="0">
                <a:latin typeface="Exo Medium"/>
                <a:ea typeface="Exo Medium"/>
                <a:cs typeface="Exo Medium"/>
                <a:sym typeface="Exo Medium"/>
              </a:rPr>
              <a:t> </a:t>
            </a:r>
            <a:r>
              <a:rPr lang="en-US" dirty="0" err="1">
                <a:latin typeface="Exo Medium"/>
                <a:ea typeface="Exo Medium"/>
                <a:cs typeface="Exo Medium"/>
                <a:sym typeface="Exo Medium"/>
              </a:rPr>
              <a:t>tích</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a:latin typeface="Exo Medium"/>
                <a:ea typeface="Exo Medium"/>
                <a:cs typeface="Exo Medium"/>
                <a:sym typeface="Exo Medium"/>
              </a:rPr>
              <a:t>Data Analyst </a:t>
            </a:r>
            <a:r>
              <a:rPr lang="en-US" dirty="0" err="1">
                <a:latin typeface="Exo Medium"/>
                <a:ea typeface="Exo Medium"/>
                <a:cs typeface="Exo Medium"/>
                <a:sym typeface="Exo Medium"/>
              </a:rPr>
              <a:t>chủ</a:t>
            </a:r>
            <a:r>
              <a:rPr lang="en-US" dirty="0">
                <a:latin typeface="Exo Medium"/>
                <a:ea typeface="Exo Medium"/>
                <a:cs typeface="Exo Medium"/>
                <a:sym typeface="Exo Medium"/>
              </a:rPr>
              <a:t> </a:t>
            </a:r>
            <a:r>
              <a:rPr lang="en-US" dirty="0" err="1">
                <a:latin typeface="Exo Medium"/>
                <a:ea typeface="Exo Medium"/>
                <a:cs typeface="Exo Medium"/>
                <a:sym typeface="Exo Medium"/>
              </a:rPr>
              <a:t>yếu</a:t>
            </a:r>
            <a:r>
              <a:rPr lang="en-US" dirty="0">
                <a:latin typeface="Exo Medium"/>
                <a:ea typeface="Exo Medium"/>
                <a:cs typeface="Exo Medium"/>
                <a:sym typeface="Exo Medium"/>
              </a:rPr>
              <a:t> </a:t>
            </a:r>
            <a:r>
              <a:rPr lang="en-US" dirty="0" err="1">
                <a:latin typeface="Exo Medium"/>
                <a:ea typeface="Exo Medium"/>
                <a:cs typeface="Exo Medium"/>
                <a:sym typeface="Exo Medium"/>
              </a:rPr>
              <a:t>tập</a:t>
            </a:r>
            <a:r>
              <a:rPr lang="en-US" dirty="0">
                <a:latin typeface="Exo Medium"/>
                <a:ea typeface="Exo Medium"/>
                <a:cs typeface="Exo Medium"/>
                <a:sym typeface="Exo Medium"/>
              </a:rPr>
              <a:t> </a:t>
            </a:r>
            <a:r>
              <a:rPr lang="en-US" dirty="0" err="1">
                <a:latin typeface="Exo Medium"/>
                <a:ea typeface="Exo Medium"/>
                <a:cs typeface="Exo Medium"/>
                <a:sym typeface="Exo Medium"/>
              </a:rPr>
              <a:t>trung</a:t>
            </a:r>
            <a:r>
              <a:rPr lang="en-US" dirty="0">
                <a:latin typeface="Exo Medium"/>
                <a:ea typeface="Exo Medium"/>
                <a:cs typeface="Exo Medium"/>
                <a:sym typeface="Exo Medium"/>
              </a:rPr>
              <a:t> </a:t>
            </a:r>
            <a:r>
              <a:rPr lang="en-US" dirty="0" err="1">
                <a:latin typeface="Exo Medium"/>
                <a:ea typeface="Exo Medium"/>
                <a:cs typeface="Exo Medium"/>
                <a:sym typeface="Exo Medium"/>
              </a:rPr>
              <a:t>vào</a:t>
            </a:r>
            <a:r>
              <a:rPr lang="en-US" dirty="0">
                <a:latin typeface="Exo Medium"/>
                <a:ea typeface="Exo Medium"/>
                <a:cs typeface="Exo Medium"/>
                <a:sym typeface="Exo Medium"/>
              </a:rPr>
              <a:t> </a:t>
            </a:r>
            <a:r>
              <a:rPr lang="en-US" dirty="0" err="1">
                <a:latin typeface="Exo Medium"/>
                <a:ea typeface="Exo Medium"/>
                <a:cs typeface="Exo Medium"/>
                <a:sym typeface="Exo Medium"/>
              </a:rPr>
              <a:t>phân</a:t>
            </a:r>
            <a:r>
              <a:rPr lang="en-US" dirty="0">
                <a:latin typeface="Exo Medium"/>
                <a:ea typeface="Exo Medium"/>
                <a:cs typeface="Exo Medium"/>
                <a:sym typeface="Exo Medium"/>
              </a:rPr>
              <a:t> </a:t>
            </a:r>
            <a:r>
              <a:rPr lang="en-US" dirty="0" err="1">
                <a:latin typeface="Exo Medium"/>
                <a:ea typeface="Exo Medium"/>
                <a:cs typeface="Exo Medium"/>
                <a:sym typeface="Exo Medium"/>
              </a:rPr>
              <a:t>tích</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trích</a:t>
            </a:r>
            <a:r>
              <a:rPr lang="en-US" dirty="0">
                <a:latin typeface="Exo Medium"/>
                <a:ea typeface="Exo Medium"/>
                <a:cs typeface="Exo Medium"/>
                <a:sym typeface="Exo Medium"/>
              </a:rPr>
              <a:t> </a:t>
            </a:r>
            <a:r>
              <a:rPr lang="en-US" dirty="0" err="1">
                <a:latin typeface="Exo Medium"/>
                <a:ea typeface="Exo Medium"/>
                <a:cs typeface="Exo Medium"/>
                <a:sym typeface="Exo Medium"/>
              </a:rPr>
              <a:t>xuất</a:t>
            </a:r>
            <a:r>
              <a:rPr lang="en-US" dirty="0">
                <a:latin typeface="Exo Medium"/>
                <a:ea typeface="Exo Medium"/>
                <a:cs typeface="Exo Medium"/>
                <a:sym typeface="Exo Medium"/>
              </a:rPr>
              <a:t> </a:t>
            </a:r>
            <a:r>
              <a:rPr lang="en-US" dirty="0" err="1">
                <a:latin typeface="Exo Medium"/>
                <a:ea typeface="Exo Medium"/>
                <a:cs typeface="Exo Medium"/>
                <a:sym typeface="Exo Medium"/>
              </a:rPr>
              <a:t>thông</a:t>
            </a:r>
            <a:r>
              <a:rPr lang="en-US" dirty="0">
                <a:latin typeface="Exo Medium"/>
                <a:ea typeface="Exo Medium"/>
                <a:cs typeface="Exo Medium"/>
                <a:sym typeface="Exo Medium"/>
              </a:rPr>
              <a:t> tin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trình</a:t>
            </a:r>
            <a:r>
              <a:rPr lang="en-US" dirty="0">
                <a:latin typeface="Exo Medium"/>
                <a:ea typeface="Exo Medium"/>
                <a:cs typeface="Exo Medium"/>
                <a:sym typeface="Exo Medium"/>
              </a:rPr>
              <a:t> </a:t>
            </a:r>
            <a:r>
              <a:rPr lang="en-US" dirty="0" err="1">
                <a:latin typeface="Exo Medium"/>
                <a:ea typeface="Exo Medium"/>
                <a:cs typeface="Exo Medium"/>
                <a:sym typeface="Exo Medium"/>
              </a:rPr>
              <a:t>bày</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kết</a:t>
            </a:r>
            <a:r>
              <a:rPr lang="en-US" dirty="0">
                <a:latin typeface="Exo Medium"/>
                <a:ea typeface="Exo Medium"/>
                <a:cs typeface="Exo Medium"/>
                <a:sym typeface="Exo Medium"/>
              </a:rPr>
              <a:t> </a:t>
            </a:r>
            <a:r>
              <a:rPr lang="en-US" dirty="0" err="1">
                <a:latin typeface="Exo Medium"/>
                <a:ea typeface="Exo Medium"/>
                <a:cs typeface="Exo Medium"/>
                <a:sym typeface="Exo Medium"/>
              </a:rPr>
              <a:t>quả</a:t>
            </a:r>
            <a:r>
              <a:rPr lang="en-US" dirty="0">
                <a:latin typeface="Exo Medium"/>
                <a:ea typeface="Exo Medium"/>
                <a:cs typeface="Exo Medium"/>
                <a:sym typeface="Exo Medium"/>
              </a:rPr>
              <a:t> </a:t>
            </a:r>
            <a:r>
              <a:rPr lang="en-US" dirty="0" err="1">
                <a:latin typeface="Exo Medium"/>
                <a:ea typeface="Exo Medium"/>
                <a:cs typeface="Exo Medium"/>
                <a:sym typeface="Exo Medium"/>
              </a:rPr>
              <a:t>để</a:t>
            </a:r>
            <a:r>
              <a:rPr lang="en-US" dirty="0">
                <a:latin typeface="Exo Medium"/>
                <a:ea typeface="Exo Medium"/>
                <a:cs typeface="Exo Medium"/>
                <a:sym typeface="Exo Medium"/>
              </a:rPr>
              <a:t> </a:t>
            </a:r>
            <a:r>
              <a:rPr lang="en-US" dirty="0" err="1">
                <a:latin typeface="Exo Medium"/>
                <a:ea typeface="Exo Medium"/>
                <a:cs typeface="Exo Medium"/>
                <a:sym typeface="Exo Medium"/>
              </a:rPr>
              <a:t>hỗ</a:t>
            </a:r>
            <a:r>
              <a:rPr lang="en-US" dirty="0">
                <a:latin typeface="Exo Medium"/>
                <a:ea typeface="Exo Medium"/>
                <a:cs typeface="Exo Medium"/>
                <a:sym typeface="Exo Medium"/>
              </a:rPr>
              <a:t> </a:t>
            </a:r>
            <a:r>
              <a:rPr lang="en-US" dirty="0" err="1">
                <a:latin typeface="Exo Medium"/>
                <a:ea typeface="Exo Medium"/>
                <a:cs typeface="Exo Medium"/>
                <a:sym typeface="Exo Medium"/>
              </a:rPr>
              <a:t>trợ</a:t>
            </a:r>
            <a:r>
              <a:rPr lang="en-US" dirty="0">
                <a:latin typeface="Exo Medium"/>
                <a:ea typeface="Exo Medium"/>
                <a:cs typeface="Exo Medium"/>
                <a:sym typeface="Exo Medium"/>
              </a:rPr>
              <a:t> </a:t>
            </a:r>
            <a:r>
              <a:rPr lang="en-US" dirty="0" err="1">
                <a:latin typeface="Exo Medium"/>
                <a:ea typeface="Exo Medium"/>
                <a:cs typeface="Exo Medium"/>
                <a:sym typeface="Exo Medium"/>
              </a:rPr>
              <a:t>quyết</a:t>
            </a:r>
            <a:r>
              <a:rPr lang="en-US" dirty="0">
                <a:latin typeface="Exo Medium"/>
                <a:ea typeface="Exo Medium"/>
                <a:cs typeface="Exo Medium"/>
                <a:sym typeface="Exo Medium"/>
              </a:rPr>
              <a:t> </a:t>
            </a:r>
            <a:r>
              <a:rPr lang="en-US" dirty="0" err="1">
                <a:latin typeface="Exo Medium"/>
                <a:ea typeface="Exo Medium"/>
                <a:cs typeface="Exo Medium"/>
                <a:sym typeface="Exo Medium"/>
              </a:rPr>
              <a:t>định</a:t>
            </a:r>
            <a:r>
              <a:rPr lang="en-US" dirty="0">
                <a:latin typeface="Exo Medium"/>
                <a:ea typeface="Exo Medium"/>
                <a:cs typeface="Exo Medium"/>
                <a:sym typeface="Exo Medium"/>
              </a:rPr>
              <a:t> </a:t>
            </a:r>
            <a:r>
              <a:rPr lang="en-US" dirty="0" err="1">
                <a:latin typeface="Exo Medium"/>
                <a:ea typeface="Exo Medium"/>
                <a:cs typeface="Exo Medium"/>
                <a:sym typeface="Exo Medium"/>
              </a:rPr>
              <a:t>kinh</a:t>
            </a:r>
            <a:r>
              <a:rPr lang="en-US" dirty="0">
                <a:latin typeface="Exo Medium"/>
                <a:ea typeface="Exo Medium"/>
                <a:cs typeface="Exo Medium"/>
                <a:sym typeface="Exo Medium"/>
              </a:rPr>
              <a:t> </a:t>
            </a:r>
            <a:r>
              <a:rPr lang="en-US" dirty="0" err="1">
                <a:latin typeface="Exo Medium"/>
                <a:ea typeface="Exo Medium"/>
                <a:cs typeface="Exo Medium"/>
                <a:sym typeface="Exo Medium"/>
              </a:rPr>
              <a:t>doanh</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năng</a:t>
            </a:r>
            <a:r>
              <a:rPr lang="en-US" dirty="0">
                <a:latin typeface="Exo Medium"/>
                <a:ea typeface="Exo Medium"/>
                <a:cs typeface="Exo Medium"/>
                <a:sym typeface="Exo Medium"/>
              </a:rPr>
              <a:t> </a:t>
            </a:r>
            <a:r>
              <a:rPr lang="en-US" dirty="0" err="1">
                <a:latin typeface="Exo Medium"/>
                <a:ea typeface="Exo Medium"/>
                <a:cs typeface="Exo Medium"/>
                <a:sym typeface="Exo Medium"/>
              </a:rPr>
              <a:t>lực</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kỹ</a:t>
            </a:r>
            <a:r>
              <a:rPr lang="en-US" dirty="0">
                <a:latin typeface="Exo Medium"/>
                <a:ea typeface="Exo Medium"/>
                <a:cs typeface="Exo Medium"/>
                <a:sym typeface="Exo Medium"/>
              </a:rPr>
              <a:t> </a:t>
            </a:r>
            <a:r>
              <a:rPr lang="en-US" dirty="0" err="1">
                <a:latin typeface="Exo Medium"/>
                <a:ea typeface="Exo Medium"/>
                <a:cs typeface="Exo Medium"/>
                <a:sym typeface="Exo Medium"/>
              </a:rPr>
              <a:t>năng</a:t>
            </a:r>
            <a:r>
              <a:rPr lang="en-US" dirty="0">
                <a:latin typeface="Exo Medium"/>
                <a:ea typeface="Exo Medium"/>
                <a:cs typeface="Exo Medium"/>
                <a:sym typeface="Exo Medium"/>
              </a:rPr>
              <a:t> </a:t>
            </a:r>
            <a:r>
              <a:rPr lang="en-US" dirty="0" err="1">
                <a:latin typeface="Exo Medium"/>
                <a:ea typeface="Exo Medium"/>
                <a:cs typeface="Exo Medium"/>
                <a:sym typeface="Exo Medium"/>
              </a:rPr>
              <a:t>chính</a:t>
            </a:r>
            <a:r>
              <a:rPr lang="en-US" dirty="0">
                <a:latin typeface="Exo Medium"/>
                <a:ea typeface="Exo Medium"/>
                <a:cs typeface="Exo Medium"/>
                <a:sym typeface="Exo Medium"/>
              </a:rPr>
              <a:t> </a:t>
            </a:r>
            <a:r>
              <a:rPr lang="en-US" dirty="0" err="1">
                <a:latin typeface="Exo Medium"/>
                <a:ea typeface="Exo Medium"/>
                <a:cs typeface="Exo Medium"/>
                <a:sym typeface="Exo Medium"/>
              </a:rPr>
              <a:t>cho</a:t>
            </a:r>
            <a:r>
              <a:rPr lang="en-US" dirty="0">
                <a:latin typeface="Exo Medium"/>
                <a:ea typeface="Exo Medium"/>
                <a:cs typeface="Exo Medium"/>
                <a:sym typeface="Exo Medium"/>
              </a:rPr>
              <a:t> Data Analyst bao </a:t>
            </a:r>
            <a:r>
              <a:rPr lang="en-US" dirty="0" err="1">
                <a:latin typeface="Exo Medium"/>
                <a:ea typeface="Exo Medium"/>
                <a:cs typeface="Exo Medium"/>
                <a:sym typeface="Exo Medium"/>
              </a:rPr>
              <a:t>gồm</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err="1">
                <a:latin typeface="Exo Medium"/>
                <a:ea typeface="Exo Medium"/>
                <a:cs typeface="Exo Medium"/>
                <a:sym typeface="Exo Medium"/>
              </a:rPr>
              <a:t>Kiến</a:t>
            </a:r>
            <a:r>
              <a:rPr lang="en-US" dirty="0">
                <a:latin typeface="Exo Medium"/>
                <a:ea typeface="Exo Medium"/>
                <a:cs typeface="Exo Medium"/>
                <a:sym typeface="Exo Medium"/>
              </a:rPr>
              <a:t> </a:t>
            </a:r>
            <a:r>
              <a:rPr lang="en-US" dirty="0" err="1">
                <a:latin typeface="Exo Medium"/>
                <a:ea typeface="Exo Medium"/>
                <a:cs typeface="Exo Medium"/>
                <a:sym typeface="Exo Medium"/>
              </a:rPr>
              <a:t>thức</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Kinh</a:t>
            </a:r>
            <a:r>
              <a:rPr lang="en-US" dirty="0">
                <a:latin typeface="Exo Medium"/>
                <a:ea typeface="Exo Medium"/>
                <a:cs typeface="Exo Medium"/>
                <a:sym typeface="Exo Medium"/>
              </a:rPr>
              <a:t> </a:t>
            </a:r>
            <a:r>
              <a:rPr lang="en-US" dirty="0" err="1">
                <a:latin typeface="Exo Medium"/>
                <a:ea typeface="Exo Medium"/>
                <a:cs typeface="Exo Medium"/>
                <a:sym typeface="Exo Medium"/>
              </a:rPr>
              <a:t>doanh</a:t>
            </a:r>
            <a:r>
              <a:rPr lang="en-US" dirty="0">
                <a:latin typeface="Exo Medium"/>
                <a:ea typeface="Exo Medium"/>
                <a:cs typeface="Exo Medium"/>
                <a:sym typeface="Exo Medium"/>
              </a:rPr>
              <a:t>/Domain: </a:t>
            </a:r>
            <a:r>
              <a:rPr lang="en-US" dirty="0" err="1">
                <a:latin typeface="Exo Medium"/>
                <a:ea typeface="Exo Medium"/>
                <a:cs typeface="Exo Medium"/>
                <a:sym typeface="Exo Medium"/>
              </a:rPr>
              <a:t>Hiểu</a:t>
            </a:r>
            <a:r>
              <a:rPr lang="en-US" dirty="0">
                <a:latin typeface="Exo Medium"/>
                <a:ea typeface="Exo Medium"/>
                <a:cs typeface="Exo Medium"/>
                <a:sym typeface="Exo Medium"/>
              </a:rPr>
              <a:t> </a:t>
            </a:r>
            <a:r>
              <a:rPr lang="en-US" dirty="0" err="1">
                <a:latin typeface="Exo Medium"/>
                <a:ea typeface="Exo Medium"/>
                <a:cs typeface="Exo Medium"/>
                <a:sym typeface="Exo Medium"/>
              </a:rPr>
              <a:t>biết</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ngành</a:t>
            </a:r>
            <a:r>
              <a:rPr lang="en-US" dirty="0">
                <a:latin typeface="Exo Medium"/>
                <a:ea typeface="Exo Medium"/>
                <a:cs typeface="Exo Medium"/>
                <a:sym typeface="Exo Medium"/>
              </a:rPr>
              <a:t> </a:t>
            </a:r>
            <a:r>
              <a:rPr lang="en-US" dirty="0" err="1">
                <a:latin typeface="Exo Medium"/>
                <a:ea typeface="Exo Medium"/>
                <a:cs typeface="Exo Medium"/>
                <a:sym typeface="Exo Medium"/>
              </a:rPr>
              <a:t>công</a:t>
            </a:r>
            <a:r>
              <a:rPr lang="en-US" dirty="0">
                <a:latin typeface="Exo Medium"/>
                <a:ea typeface="Exo Medium"/>
                <a:cs typeface="Exo Medium"/>
                <a:sym typeface="Exo Medium"/>
              </a:rPr>
              <a:t> </a:t>
            </a:r>
            <a:r>
              <a:rPr lang="en-US" dirty="0" err="1">
                <a:latin typeface="Exo Medium"/>
                <a:ea typeface="Exo Medium"/>
                <a:cs typeface="Exo Medium"/>
                <a:sym typeface="Exo Medium"/>
              </a:rPr>
              <a:t>nghiệp</a:t>
            </a:r>
            <a:r>
              <a:rPr lang="en-US" dirty="0">
                <a:latin typeface="Exo Medium"/>
                <a:ea typeface="Exo Medium"/>
                <a:cs typeface="Exo Medium"/>
                <a:sym typeface="Exo Medium"/>
              </a:rPr>
              <a:t> </a:t>
            </a:r>
            <a:r>
              <a:rPr lang="en-US" dirty="0" err="1">
                <a:latin typeface="Exo Medium"/>
                <a:ea typeface="Exo Medium"/>
                <a:cs typeface="Exo Medium"/>
                <a:sym typeface="Exo Medium"/>
              </a:rPr>
              <a:t>hoặc</a:t>
            </a:r>
            <a:r>
              <a:rPr lang="en-US" dirty="0">
                <a:latin typeface="Exo Medium"/>
                <a:ea typeface="Exo Medium"/>
                <a:cs typeface="Exo Medium"/>
                <a:sym typeface="Exo Medium"/>
              </a:rPr>
              <a:t> </a:t>
            </a:r>
            <a:r>
              <a:rPr lang="en-US" dirty="0" err="1">
                <a:latin typeface="Exo Medium"/>
                <a:ea typeface="Exo Medium"/>
                <a:cs typeface="Exo Medium"/>
                <a:sym typeface="Exo Medium"/>
              </a:rPr>
              <a:t>lĩnh</a:t>
            </a:r>
            <a:r>
              <a:rPr lang="en-US" dirty="0">
                <a:latin typeface="Exo Medium"/>
                <a:ea typeface="Exo Medium"/>
                <a:cs typeface="Exo Medium"/>
                <a:sym typeface="Exo Medium"/>
              </a:rPr>
              <a:t> </a:t>
            </a:r>
            <a:r>
              <a:rPr lang="en-US" dirty="0" err="1">
                <a:latin typeface="Exo Medium"/>
                <a:ea typeface="Exo Medium"/>
                <a:cs typeface="Exo Medium"/>
                <a:sym typeface="Exo Medium"/>
              </a:rPr>
              <a:t>vực</a:t>
            </a:r>
            <a:r>
              <a:rPr lang="en-US" dirty="0">
                <a:latin typeface="Exo Medium"/>
                <a:ea typeface="Exo Medium"/>
                <a:cs typeface="Exo Medium"/>
                <a:sym typeface="Exo Medium"/>
              </a:rPr>
              <a:t> </a:t>
            </a:r>
            <a:r>
              <a:rPr lang="en-US" dirty="0" err="1">
                <a:latin typeface="Exo Medium"/>
                <a:ea typeface="Exo Medium"/>
                <a:cs typeface="Exo Medium"/>
                <a:sym typeface="Exo Medium"/>
              </a:rPr>
              <a:t>cụ</a:t>
            </a:r>
            <a:r>
              <a:rPr lang="en-US" dirty="0">
                <a:latin typeface="Exo Medium"/>
                <a:ea typeface="Exo Medium"/>
                <a:cs typeface="Exo Medium"/>
                <a:sym typeface="Exo Medium"/>
              </a:rPr>
              <a:t> </a:t>
            </a:r>
            <a:r>
              <a:rPr lang="en-US" dirty="0" err="1">
                <a:latin typeface="Exo Medium"/>
                <a:ea typeface="Exo Medium"/>
                <a:cs typeface="Exo Medium"/>
                <a:sym typeface="Exo Medium"/>
              </a:rPr>
              <a:t>thể</a:t>
            </a:r>
            <a:r>
              <a:rPr lang="en-US" dirty="0">
                <a:latin typeface="Exo Medium"/>
                <a:ea typeface="Exo Medium"/>
                <a:cs typeface="Exo Medium"/>
                <a:sym typeface="Exo Medium"/>
              </a:rPr>
              <a:t> </a:t>
            </a:r>
            <a:r>
              <a:rPr lang="en-US" dirty="0" err="1">
                <a:latin typeface="Exo Medium"/>
                <a:ea typeface="Exo Medium"/>
                <a:cs typeface="Exo Medium"/>
                <a:sym typeface="Exo Medium"/>
              </a:rPr>
              <a:t>mà</a:t>
            </a:r>
            <a:r>
              <a:rPr lang="en-US" dirty="0">
                <a:latin typeface="Exo Medium"/>
                <a:ea typeface="Exo Medium"/>
                <a:cs typeface="Exo Medium"/>
                <a:sym typeface="Exo Medium"/>
              </a:rPr>
              <a:t> </a:t>
            </a:r>
            <a:r>
              <a:rPr lang="en-US" dirty="0" err="1">
                <a:latin typeface="Exo Medium"/>
                <a:ea typeface="Exo Medium"/>
                <a:cs typeface="Exo Medium"/>
                <a:sym typeface="Exo Medium"/>
              </a:rPr>
              <a:t>phân</a:t>
            </a:r>
            <a:r>
              <a:rPr lang="en-US" dirty="0">
                <a:latin typeface="Exo Medium"/>
                <a:ea typeface="Exo Medium"/>
                <a:cs typeface="Exo Medium"/>
                <a:sym typeface="Exo Medium"/>
              </a:rPr>
              <a:t> </a:t>
            </a:r>
            <a:r>
              <a:rPr lang="en-US" dirty="0" err="1">
                <a:latin typeface="Exo Medium"/>
                <a:ea typeface="Exo Medium"/>
                <a:cs typeface="Exo Medium"/>
                <a:sym typeface="Exo Medium"/>
              </a:rPr>
              <a:t>tích</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được</a:t>
            </a:r>
            <a:r>
              <a:rPr lang="en-US" dirty="0">
                <a:latin typeface="Exo Medium"/>
                <a:ea typeface="Exo Medium"/>
                <a:cs typeface="Exo Medium"/>
                <a:sym typeface="Exo Medium"/>
              </a:rPr>
              <a:t> </a:t>
            </a:r>
            <a:r>
              <a:rPr lang="en-US" dirty="0" err="1">
                <a:latin typeface="Exo Medium"/>
                <a:ea typeface="Exo Medium"/>
                <a:cs typeface="Exo Medium"/>
                <a:sym typeface="Exo Medium"/>
              </a:rPr>
              <a:t>thực</a:t>
            </a:r>
            <a:r>
              <a:rPr lang="en-US" dirty="0">
                <a:latin typeface="Exo Medium"/>
                <a:ea typeface="Exo Medium"/>
                <a:cs typeface="Exo Medium"/>
                <a:sym typeface="Exo Medium"/>
              </a:rPr>
              <a:t> </a:t>
            </a:r>
            <a:r>
              <a:rPr lang="en-US" dirty="0" err="1">
                <a:latin typeface="Exo Medium"/>
                <a:ea typeface="Exo Medium"/>
                <a:cs typeface="Exo Medium"/>
                <a:sym typeface="Exo Medium"/>
              </a:rPr>
              <a:t>hiện</a:t>
            </a:r>
            <a:r>
              <a:rPr lang="en-US" dirty="0">
                <a:latin typeface="Exo Medium"/>
                <a:ea typeface="Exo Medium"/>
                <a:cs typeface="Exo Medium"/>
                <a:sym typeface="Exo Medium"/>
              </a:rPr>
              <a:t> </a:t>
            </a:r>
            <a:r>
              <a:rPr lang="en-US" dirty="0" err="1">
                <a:latin typeface="Exo Medium"/>
                <a:ea typeface="Exo Medium"/>
                <a:cs typeface="Exo Medium"/>
                <a:sym typeface="Exo Medium"/>
              </a:rPr>
              <a:t>là</a:t>
            </a:r>
            <a:r>
              <a:rPr lang="en-US" dirty="0">
                <a:latin typeface="Exo Medium"/>
                <a:ea typeface="Exo Medium"/>
                <a:cs typeface="Exo Medium"/>
                <a:sym typeface="Exo Medium"/>
              </a:rPr>
              <a:t> </a:t>
            </a:r>
            <a:r>
              <a:rPr lang="en-US" dirty="0" err="1">
                <a:latin typeface="Exo Medium"/>
                <a:ea typeface="Exo Medium"/>
                <a:cs typeface="Exo Medium"/>
                <a:sym typeface="Exo Medium"/>
              </a:rPr>
              <a:t>rất</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trọng</a:t>
            </a:r>
            <a:r>
              <a:rPr lang="en-US" dirty="0">
                <a:latin typeface="Exo Medium"/>
                <a:ea typeface="Exo Medium"/>
                <a:cs typeface="Exo Medium"/>
                <a:sym typeface="Exo Medium"/>
              </a:rPr>
              <a:t>. </a:t>
            </a:r>
            <a:r>
              <a:rPr lang="en-US" dirty="0" err="1">
                <a:latin typeface="Exo Medium"/>
                <a:ea typeface="Exo Medium"/>
                <a:cs typeface="Exo Medium"/>
                <a:sym typeface="Exo Medium"/>
              </a:rPr>
              <a:t>Kiến</a:t>
            </a:r>
            <a:r>
              <a:rPr lang="en-US" dirty="0">
                <a:latin typeface="Exo Medium"/>
                <a:ea typeface="Exo Medium"/>
                <a:cs typeface="Exo Medium"/>
                <a:sym typeface="Exo Medium"/>
              </a:rPr>
              <a:t> </a:t>
            </a:r>
            <a:r>
              <a:rPr lang="en-US" dirty="0" err="1">
                <a:latin typeface="Exo Medium"/>
                <a:ea typeface="Exo Medium"/>
                <a:cs typeface="Exo Medium"/>
                <a:sym typeface="Exo Medium"/>
              </a:rPr>
              <a:t>thức</a:t>
            </a:r>
            <a:r>
              <a:rPr lang="en-US" dirty="0">
                <a:latin typeface="Exo Medium"/>
                <a:ea typeface="Exo Medium"/>
                <a:cs typeface="Exo Medium"/>
                <a:sym typeface="Exo Medium"/>
              </a:rPr>
              <a:t> </a:t>
            </a:r>
            <a:r>
              <a:rPr lang="en-US" dirty="0" err="1">
                <a:latin typeface="Exo Medium"/>
                <a:ea typeface="Exo Medium"/>
                <a:cs typeface="Exo Medium"/>
                <a:sym typeface="Exo Medium"/>
              </a:rPr>
              <a:t>này</a:t>
            </a:r>
            <a:r>
              <a:rPr lang="en-US" dirty="0">
                <a:latin typeface="Exo Medium"/>
                <a:ea typeface="Exo Medium"/>
                <a:cs typeface="Exo Medium"/>
                <a:sym typeface="Exo Medium"/>
              </a:rPr>
              <a:t> </a:t>
            </a:r>
            <a:r>
              <a:rPr lang="en-US" dirty="0" err="1">
                <a:latin typeface="Exo Medium"/>
                <a:ea typeface="Exo Medium"/>
                <a:cs typeface="Exo Medium"/>
                <a:sym typeface="Exo Medium"/>
              </a:rPr>
              <a:t>giúp</a:t>
            </a:r>
            <a:r>
              <a:rPr lang="en-US" dirty="0">
                <a:latin typeface="Exo Medium"/>
                <a:ea typeface="Exo Medium"/>
                <a:cs typeface="Exo Medium"/>
                <a:sym typeface="Exo Medium"/>
              </a:rPr>
              <a:t> </a:t>
            </a:r>
            <a:r>
              <a:rPr lang="en-US" dirty="0" err="1">
                <a:latin typeface="Exo Medium"/>
                <a:ea typeface="Exo Medium"/>
                <a:cs typeface="Exo Medium"/>
                <a:sym typeface="Exo Medium"/>
              </a:rPr>
              <a:t>hiểu</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trong</a:t>
            </a:r>
            <a:r>
              <a:rPr lang="en-US" dirty="0">
                <a:latin typeface="Exo Medium"/>
                <a:ea typeface="Exo Medium"/>
                <a:cs typeface="Exo Medium"/>
                <a:sym typeface="Exo Medium"/>
              </a:rPr>
              <a:t> </a:t>
            </a:r>
            <a:r>
              <a:rPr lang="en-US" dirty="0" err="1">
                <a:latin typeface="Exo Medium"/>
                <a:ea typeface="Exo Medium"/>
                <a:cs typeface="Exo Medium"/>
                <a:sym typeface="Exo Medium"/>
              </a:rPr>
              <a:t>ngữ</a:t>
            </a:r>
            <a:r>
              <a:rPr lang="en-US" dirty="0">
                <a:latin typeface="Exo Medium"/>
                <a:ea typeface="Exo Medium"/>
                <a:cs typeface="Exo Medium"/>
                <a:sym typeface="Exo Medium"/>
              </a:rPr>
              <a:t> </a:t>
            </a:r>
            <a:r>
              <a:rPr lang="en-US" dirty="0" err="1">
                <a:latin typeface="Exo Medium"/>
                <a:ea typeface="Exo Medium"/>
                <a:cs typeface="Exo Medium"/>
                <a:sym typeface="Exo Medium"/>
              </a:rPr>
              <a:t>cảnh</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nhận</a:t>
            </a:r>
            <a:r>
              <a:rPr lang="en-US" dirty="0">
                <a:latin typeface="Exo Medium"/>
                <a:ea typeface="Exo Medium"/>
                <a:cs typeface="Exo Medium"/>
                <a:sym typeface="Exo Medium"/>
              </a:rPr>
              <a:t> </a:t>
            </a:r>
            <a:r>
              <a:rPr lang="en-US" dirty="0" err="1">
                <a:latin typeface="Exo Medium"/>
                <a:ea typeface="Exo Medium"/>
                <a:cs typeface="Exo Medium"/>
                <a:sym typeface="Exo Medium"/>
              </a:rPr>
              <a:t>ra</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mẫu</a:t>
            </a:r>
            <a:r>
              <a:rPr lang="en-US" dirty="0">
                <a:latin typeface="Exo Medium"/>
                <a:ea typeface="Exo Medium"/>
                <a:cs typeface="Exo Medium"/>
                <a:sym typeface="Exo Medium"/>
              </a:rPr>
              <a:t> </a:t>
            </a:r>
            <a:r>
              <a:rPr lang="en-US" dirty="0" err="1">
                <a:latin typeface="Exo Medium"/>
                <a:ea typeface="Exo Medium"/>
                <a:cs typeface="Exo Medium"/>
                <a:sym typeface="Exo Medium"/>
              </a:rPr>
              <a:t>có</a:t>
            </a:r>
            <a:r>
              <a:rPr lang="en-US" dirty="0">
                <a:latin typeface="Exo Medium"/>
                <a:ea typeface="Exo Medium"/>
                <a:cs typeface="Exo Medium"/>
                <a:sym typeface="Exo Medium"/>
              </a:rPr>
              <a:t> ý </a:t>
            </a:r>
            <a:r>
              <a:rPr lang="en-US" dirty="0" err="1">
                <a:latin typeface="Exo Medium"/>
                <a:ea typeface="Exo Medium"/>
                <a:cs typeface="Exo Medium"/>
                <a:sym typeface="Exo Medium"/>
              </a:rPr>
              <a:t>nghĩa</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err="1">
                <a:latin typeface="Exo Medium"/>
                <a:ea typeface="Exo Medium"/>
                <a:cs typeface="Exo Medium"/>
                <a:sym typeface="Exo Medium"/>
              </a:rPr>
              <a:t>Năng</a:t>
            </a:r>
            <a:r>
              <a:rPr lang="en-US" dirty="0">
                <a:latin typeface="Exo Medium"/>
                <a:ea typeface="Exo Medium"/>
                <a:cs typeface="Exo Medium"/>
                <a:sym typeface="Exo Medium"/>
              </a:rPr>
              <a:t> </a:t>
            </a:r>
            <a:r>
              <a:rPr lang="en-US" dirty="0" err="1">
                <a:latin typeface="Exo Medium"/>
                <a:ea typeface="Exo Medium"/>
                <a:cs typeface="Exo Medium"/>
                <a:sym typeface="Exo Medium"/>
              </a:rPr>
              <a:t>lực</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Trực</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hóa</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Thành </a:t>
            </a:r>
            <a:r>
              <a:rPr lang="en-US" dirty="0" err="1">
                <a:latin typeface="Exo Medium"/>
                <a:ea typeface="Exo Medium"/>
                <a:cs typeface="Exo Medium"/>
                <a:sym typeface="Exo Medium"/>
              </a:rPr>
              <a:t>thạo</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công</a:t>
            </a:r>
            <a:r>
              <a:rPr lang="en-US" dirty="0">
                <a:latin typeface="Exo Medium"/>
                <a:ea typeface="Exo Medium"/>
                <a:cs typeface="Exo Medium"/>
                <a:sym typeface="Exo Medium"/>
              </a:rPr>
              <a:t> </a:t>
            </a:r>
            <a:r>
              <a:rPr lang="en-US" dirty="0" err="1">
                <a:latin typeface="Exo Medium"/>
                <a:ea typeface="Exo Medium"/>
                <a:cs typeface="Exo Medium"/>
                <a:sym typeface="Exo Medium"/>
              </a:rPr>
              <a:t>cụ</a:t>
            </a:r>
            <a:r>
              <a:rPr lang="en-US" dirty="0">
                <a:latin typeface="Exo Medium"/>
                <a:ea typeface="Exo Medium"/>
                <a:cs typeface="Exo Medium"/>
                <a:sym typeface="Exo Medium"/>
              </a:rPr>
              <a:t> </a:t>
            </a:r>
            <a:r>
              <a:rPr lang="en-US" dirty="0" err="1">
                <a:latin typeface="Exo Medium"/>
                <a:ea typeface="Exo Medium"/>
                <a:cs typeface="Exo Medium"/>
                <a:sym typeface="Exo Medium"/>
              </a:rPr>
              <a:t>trực</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hóa</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như</a:t>
            </a:r>
            <a:r>
              <a:rPr lang="en-US" dirty="0">
                <a:latin typeface="Exo Medium"/>
                <a:ea typeface="Exo Medium"/>
                <a:cs typeface="Exo Medium"/>
                <a:sym typeface="Exo Medium"/>
              </a:rPr>
              <a:t> Tableau, MSTR (MicroStrategy) </a:t>
            </a:r>
            <a:r>
              <a:rPr lang="en-US" dirty="0" err="1">
                <a:latin typeface="Exo Medium"/>
                <a:ea typeface="Exo Medium"/>
                <a:cs typeface="Exo Medium"/>
                <a:sym typeface="Exo Medium"/>
              </a:rPr>
              <a:t>hoặc</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công</a:t>
            </a:r>
            <a:r>
              <a:rPr lang="en-US" dirty="0">
                <a:latin typeface="Exo Medium"/>
                <a:ea typeface="Exo Medium"/>
                <a:cs typeface="Exo Medium"/>
                <a:sym typeface="Exo Medium"/>
              </a:rPr>
              <a:t> </a:t>
            </a:r>
            <a:r>
              <a:rPr lang="en-US" dirty="0" err="1">
                <a:latin typeface="Exo Medium"/>
                <a:ea typeface="Exo Medium"/>
                <a:cs typeface="Exo Medium"/>
                <a:sym typeface="Exo Medium"/>
              </a:rPr>
              <a:t>cụ</a:t>
            </a:r>
            <a:r>
              <a:rPr lang="en-US" dirty="0">
                <a:latin typeface="Exo Medium"/>
                <a:ea typeface="Exo Medium"/>
                <a:cs typeface="Exo Medium"/>
                <a:sym typeface="Exo Medium"/>
              </a:rPr>
              <a:t> </a:t>
            </a:r>
            <a:r>
              <a:rPr lang="en-US" dirty="0" err="1">
                <a:latin typeface="Exo Medium"/>
                <a:ea typeface="Exo Medium"/>
                <a:cs typeface="Exo Medium"/>
                <a:sym typeface="Exo Medium"/>
              </a:rPr>
              <a:t>tương</a:t>
            </a:r>
            <a:r>
              <a:rPr lang="en-US" dirty="0">
                <a:latin typeface="Exo Medium"/>
                <a:ea typeface="Exo Medium"/>
                <a:cs typeface="Exo Medium"/>
                <a:sym typeface="Exo Medium"/>
              </a:rPr>
              <a:t> </a:t>
            </a:r>
            <a:r>
              <a:rPr lang="en-US" dirty="0" err="1">
                <a:latin typeface="Exo Medium"/>
                <a:ea typeface="Exo Medium"/>
                <a:cs typeface="Exo Medium"/>
                <a:sym typeface="Exo Medium"/>
              </a:rPr>
              <a:t>tự</a:t>
            </a:r>
            <a:r>
              <a:rPr lang="en-US" dirty="0">
                <a:latin typeface="Exo Medium"/>
                <a:ea typeface="Exo Medium"/>
                <a:cs typeface="Exo Medium"/>
                <a:sym typeface="Exo Medium"/>
              </a:rPr>
              <a:t> </a:t>
            </a:r>
            <a:r>
              <a:rPr lang="en-US" dirty="0" err="1">
                <a:latin typeface="Exo Medium"/>
                <a:ea typeface="Exo Medium"/>
                <a:cs typeface="Exo Medium"/>
                <a:sym typeface="Exo Medium"/>
              </a:rPr>
              <a:t>là</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trọng</a:t>
            </a:r>
            <a:r>
              <a:rPr lang="en-US" dirty="0">
                <a:latin typeface="Exo Medium"/>
                <a:ea typeface="Exo Medium"/>
                <a:cs typeface="Exo Medium"/>
                <a:sym typeface="Exo Medium"/>
              </a:rPr>
              <a:t> </a:t>
            </a:r>
            <a:r>
              <a:rPr lang="en-US" dirty="0" err="1">
                <a:latin typeface="Exo Medium"/>
                <a:ea typeface="Exo Medium"/>
                <a:cs typeface="Exo Medium"/>
                <a:sym typeface="Exo Medium"/>
              </a:rPr>
              <a:t>để</a:t>
            </a:r>
            <a:r>
              <a:rPr lang="en-US" dirty="0">
                <a:latin typeface="Exo Medium"/>
                <a:ea typeface="Exo Medium"/>
                <a:cs typeface="Exo Medium"/>
                <a:sym typeface="Exo Medium"/>
              </a:rPr>
              <a:t> </a:t>
            </a:r>
            <a:r>
              <a:rPr lang="en-US" dirty="0" err="1">
                <a:latin typeface="Exo Medium"/>
                <a:ea typeface="Exo Medium"/>
                <a:cs typeface="Exo Medium"/>
                <a:sym typeface="Exo Medium"/>
              </a:rPr>
              <a:t>tạo</a:t>
            </a:r>
            <a:r>
              <a:rPr lang="en-US" dirty="0">
                <a:latin typeface="Exo Medium"/>
                <a:ea typeface="Exo Medium"/>
                <a:cs typeface="Exo Medium"/>
                <a:sym typeface="Exo Medium"/>
              </a:rPr>
              <a:t> </a:t>
            </a:r>
            <a:r>
              <a:rPr lang="en-US" dirty="0" err="1">
                <a:latin typeface="Exo Medium"/>
                <a:ea typeface="Exo Medium"/>
                <a:cs typeface="Exo Medium"/>
                <a:sym typeface="Exo Medium"/>
              </a:rPr>
              <a:t>ra</a:t>
            </a:r>
            <a:r>
              <a:rPr lang="en-US" dirty="0">
                <a:latin typeface="Exo Medium"/>
                <a:ea typeface="Exo Medium"/>
                <a:cs typeface="Exo Medium"/>
                <a:sym typeface="Exo Medium"/>
              </a:rPr>
              <a:t> </a:t>
            </a:r>
            <a:r>
              <a:rPr lang="en-US" dirty="0" err="1">
                <a:latin typeface="Exo Medium"/>
                <a:ea typeface="Exo Medium"/>
                <a:cs typeface="Exo Medium"/>
                <a:sym typeface="Exo Medium"/>
              </a:rPr>
              <a:t>bảng</a:t>
            </a:r>
            <a:r>
              <a:rPr lang="en-US" dirty="0">
                <a:latin typeface="Exo Medium"/>
                <a:ea typeface="Exo Medium"/>
                <a:cs typeface="Exo Medium"/>
                <a:sym typeface="Exo Medium"/>
              </a:rPr>
              <a:t> </a:t>
            </a:r>
            <a:r>
              <a:rPr lang="en-US" dirty="0" err="1">
                <a:latin typeface="Exo Medium"/>
                <a:ea typeface="Exo Medium"/>
                <a:cs typeface="Exo Medium"/>
                <a:sym typeface="Exo Medium"/>
              </a:rPr>
              <a:t>điều</a:t>
            </a:r>
            <a:r>
              <a:rPr lang="en-US" dirty="0">
                <a:latin typeface="Exo Medium"/>
                <a:ea typeface="Exo Medium"/>
                <a:cs typeface="Exo Medium"/>
                <a:sym typeface="Exo Medium"/>
              </a:rPr>
              <a:t> </a:t>
            </a:r>
            <a:r>
              <a:rPr lang="en-US" dirty="0" err="1">
                <a:latin typeface="Exo Medium"/>
                <a:ea typeface="Exo Medium"/>
                <a:cs typeface="Exo Medium"/>
                <a:sym typeface="Exo Medium"/>
              </a:rPr>
              <a:t>khiển</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báo</a:t>
            </a:r>
            <a:r>
              <a:rPr lang="en-US" dirty="0">
                <a:latin typeface="Exo Medium"/>
                <a:ea typeface="Exo Medium"/>
                <a:cs typeface="Exo Medium"/>
                <a:sym typeface="Exo Medium"/>
              </a:rPr>
              <a:t> </a:t>
            </a:r>
            <a:r>
              <a:rPr lang="en-US" dirty="0" err="1">
                <a:latin typeface="Exo Medium"/>
                <a:ea typeface="Exo Medium"/>
                <a:cs typeface="Exo Medium"/>
                <a:sym typeface="Exo Medium"/>
              </a:rPr>
              <a:t>cáo</a:t>
            </a:r>
            <a:r>
              <a:rPr lang="en-US" dirty="0">
                <a:latin typeface="Exo Medium"/>
                <a:ea typeface="Exo Medium"/>
                <a:cs typeface="Exo Medium"/>
                <a:sym typeface="Exo Medium"/>
              </a:rPr>
              <a:t> </a:t>
            </a:r>
            <a:r>
              <a:rPr lang="en-US" dirty="0" err="1">
                <a:latin typeface="Exo Medium"/>
                <a:ea typeface="Exo Medium"/>
                <a:cs typeface="Exo Medium"/>
                <a:sym typeface="Exo Medium"/>
              </a:rPr>
              <a:t>hấp</a:t>
            </a:r>
            <a:r>
              <a:rPr lang="en-US" dirty="0">
                <a:latin typeface="Exo Medium"/>
                <a:ea typeface="Exo Medium"/>
                <a:cs typeface="Exo Medium"/>
                <a:sym typeface="Exo Medium"/>
              </a:rPr>
              <a:t> </a:t>
            </a:r>
            <a:r>
              <a:rPr lang="en-US" dirty="0" err="1">
                <a:latin typeface="Exo Medium"/>
                <a:ea typeface="Exo Medium"/>
                <a:cs typeface="Exo Medium"/>
                <a:sym typeface="Exo Medium"/>
              </a:rPr>
              <a:t>dẫn</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có</a:t>
            </a:r>
            <a:r>
              <a:rPr lang="en-US" dirty="0">
                <a:latin typeface="Exo Medium"/>
                <a:ea typeface="Exo Medium"/>
                <a:cs typeface="Exo Medium"/>
                <a:sym typeface="Exo Medium"/>
              </a:rPr>
              <a:t> ý </a:t>
            </a:r>
            <a:r>
              <a:rPr lang="en-US" dirty="0" err="1">
                <a:latin typeface="Exo Medium"/>
                <a:ea typeface="Exo Medium"/>
                <a:cs typeface="Exo Medium"/>
                <a:sym typeface="Exo Medium"/>
              </a:rPr>
              <a:t>nghĩa</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err="1">
                <a:latin typeface="Exo Medium"/>
                <a:ea typeface="Exo Medium"/>
                <a:cs typeface="Exo Medium"/>
                <a:sym typeface="Exo Medium"/>
              </a:rPr>
              <a:t>Kiến</a:t>
            </a:r>
            <a:r>
              <a:rPr lang="en-US" dirty="0">
                <a:latin typeface="Exo Medium"/>
                <a:ea typeface="Exo Medium"/>
                <a:cs typeface="Exo Medium"/>
                <a:sym typeface="Exo Medium"/>
              </a:rPr>
              <a:t> </a:t>
            </a:r>
            <a:r>
              <a:rPr lang="en-US" dirty="0" err="1">
                <a:latin typeface="Exo Medium"/>
                <a:ea typeface="Exo Medium"/>
                <a:cs typeface="Exo Medium"/>
                <a:sym typeface="Exo Medium"/>
              </a:rPr>
              <a:t>thức</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Thống</a:t>
            </a:r>
            <a:r>
              <a:rPr lang="en-US" dirty="0">
                <a:latin typeface="Exo Medium"/>
                <a:ea typeface="Exo Medium"/>
                <a:cs typeface="Exo Medium"/>
                <a:sym typeface="Exo Medium"/>
              </a:rPr>
              <a:t> </a:t>
            </a:r>
            <a:r>
              <a:rPr lang="en-US" dirty="0" err="1">
                <a:latin typeface="Exo Medium"/>
                <a:ea typeface="Exo Medium"/>
                <a:cs typeface="Exo Medium"/>
                <a:sym typeface="Exo Medium"/>
              </a:rPr>
              <a:t>kê</a:t>
            </a:r>
            <a:r>
              <a:rPr lang="en-US" dirty="0">
                <a:latin typeface="Exo Medium"/>
                <a:ea typeface="Exo Medium"/>
                <a:cs typeface="Exo Medium"/>
                <a:sym typeface="Exo Medium"/>
              </a:rPr>
              <a:t>: </a:t>
            </a:r>
            <a:r>
              <a:rPr lang="en-US" dirty="0" err="1">
                <a:latin typeface="Exo Medium"/>
                <a:ea typeface="Exo Medium"/>
                <a:cs typeface="Exo Medium"/>
                <a:sym typeface="Exo Medium"/>
              </a:rPr>
              <a:t>Nền</a:t>
            </a:r>
            <a:r>
              <a:rPr lang="en-US" dirty="0">
                <a:latin typeface="Exo Medium"/>
                <a:ea typeface="Exo Medium"/>
                <a:cs typeface="Exo Medium"/>
                <a:sym typeface="Exo Medium"/>
              </a:rPr>
              <a:t> </a:t>
            </a:r>
            <a:r>
              <a:rPr lang="en-US" dirty="0" err="1">
                <a:latin typeface="Exo Medium"/>
                <a:ea typeface="Exo Medium"/>
                <a:cs typeface="Exo Medium"/>
                <a:sym typeface="Exo Medium"/>
              </a:rPr>
              <a:t>tảng</a:t>
            </a:r>
            <a:r>
              <a:rPr lang="en-US" dirty="0">
                <a:latin typeface="Exo Medium"/>
                <a:ea typeface="Exo Medium"/>
                <a:cs typeface="Exo Medium"/>
                <a:sym typeface="Exo Medium"/>
              </a:rPr>
              <a:t> </a:t>
            </a:r>
            <a:r>
              <a:rPr lang="en-US" dirty="0" err="1">
                <a:latin typeface="Exo Medium"/>
                <a:ea typeface="Exo Medium"/>
                <a:cs typeface="Exo Medium"/>
                <a:sym typeface="Exo Medium"/>
              </a:rPr>
              <a:t>vững</a:t>
            </a:r>
            <a:r>
              <a:rPr lang="en-US" dirty="0">
                <a:latin typeface="Exo Medium"/>
                <a:ea typeface="Exo Medium"/>
                <a:cs typeface="Exo Medium"/>
                <a:sym typeface="Exo Medium"/>
              </a:rPr>
              <a:t> </a:t>
            </a:r>
            <a:r>
              <a:rPr lang="en-US" dirty="0" err="1">
                <a:latin typeface="Exo Medium"/>
                <a:ea typeface="Exo Medium"/>
                <a:cs typeface="Exo Medium"/>
                <a:sym typeface="Exo Medium"/>
              </a:rPr>
              <a:t>chắc</a:t>
            </a:r>
            <a:r>
              <a:rPr lang="en-US" dirty="0">
                <a:latin typeface="Exo Medium"/>
                <a:ea typeface="Exo Medium"/>
                <a:cs typeface="Exo Medium"/>
                <a:sym typeface="Exo Medium"/>
              </a:rPr>
              <a:t> </a:t>
            </a:r>
            <a:r>
              <a:rPr lang="en-US" dirty="0" err="1">
                <a:latin typeface="Exo Medium"/>
                <a:ea typeface="Exo Medium"/>
                <a:cs typeface="Exo Medium"/>
                <a:sym typeface="Exo Medium"/>
              </a:rPr>
              <a:t>về</a:t>
            </a:r>
            <a:r>
              <a:rPr lang="en-US" dirty="0">
                <a:latin typeface="Exo Medium"/>
                <a:ea typeface="Exo Medium"/>
                <a:cs typeface="Exo Medium"/>
                <a:sym typeface="Exo Medium"/>
              </a:rPr>
              <a:t> </a:t>
            </a:r>
            <a:r>
              <a:rPr lang="en-US" dirty="0" err="1">
                <a:latin typeface="Exo Medium"/>
                <a:ea typeface="Exo Medium"/>
                <a:cs typeface="Exo Medium"/>
                <a:sym typeface="Exo Medium"/>
              </a:rPr>
              <a:t>thống</a:t>
            </a:r>
            <a:r>
              <a:rPr lang="en-US" dirty="0">
                <a:latin typeface="Exo Medium"/>
                <a:ea typeface="Exo Medium"/>
                <a:cs typeface="Exo Medium"/>
                <a:sym typeface="Exo Medium"/>
              </a:rPr>
              <a:t> </a:t>
            </a:r>
            <a:r>
              <a:rPr lang="en-US" dirty="0" err="1">
                <a:latin typeface="Exo Medium"/>
                <a:ea typeface="Exo Medium"/>
                <a:cs typeface="Exo Medium"/>
                <a:sym typeface="Exo Medium"/>
              </a:rPr>
              <a:t>kê</a:t>
            </a:r>
            <a:r>
              <a:rPr lang="en-US" dirty="0">
                <a:latin typeface="Exo Medium"/>
                <a:ea typeface="Exo Medium"/>
                <a:cs typeface="Exo Medium"/>
                <a:sym typeface="Exo Medium"/>
              </a:rPr>
              <a:t> </a:t>
            </a:r>
            <a:r>
              <a:rPr lang="en-US" dirty="0" err="1">
                <a:latin typeface="Exo Medium"/>
                <a:ea typeface="Exo Medium"/>
                <a:cs typeface="Exo Medium"/>
                <a:sym typeface="Exo Medium"/>
              </a:rPr>
              <a:t>là</a:t>
            </a:r>
            <a:r>
              <a:rPr lang="en-US" dirty="0">
                <a:latin typeface="Exo Medium"/>
                <a:ea typeface="Exo Medium"/>
                <a:cs typeface="Exo Medium"/>
                <a:sym typeface="Exo Medium"/>
              </a:rPr>
              <a:t> </a:t>
            </a:r>
            <a:r>
              <a:rPr lang="en-US" dirty="0" err="1">
                <a:latin typeface="Exo Medium"/>
                <a:ea typeface="Exo Medium"/>
                <a:cs typeface="Exo Medium"/>
                <a:sym typeface="Exo Medium"/>
              </a:rPr>
              <a:t>cần</a:t>
            </a:r>
            <a:r>
              <a:rPr lang="en-US" dirty="0">
                <a:latin typeface="Exo Medium"/>
                <a:ea typeface="Exo Medium"/>
                <a:cs typeface="Exo Medium"/>
                <a:sym typeface="Exo Medium"/>
              </a:rPr>
              <a:t> </a:t>
            </a:r>
            <a:r>
              <a:rPr lang="en-US" dirty="0" err="1">
                <a:latin typeface="Exo Medium"/>
                <a:ea typeface="Exo Medium"/>
                <a:cs typeface="Exo Medium"/>
                <a:sym typeface="Exo Medium"/>
              </a:rPr>
              <a:t>thiết</a:t>
            </a:r>
            <a:r>
              <a:rPr lang="en-US" dirty="0">
                <a:latin typeface="Exo Medium"/>
                <a:ea typeface="Exo Medium"/>
                <a:cs typeface="Exo Medium"/>
                <a:sym typeface="Exo Medium"/>
              </a:rPr>
              <a:t> </a:t>
            </a:r>
            <a:r>
              <a:rPr lang="en-US" dirty="0" err="1">
                <a:latin typeface="Exo Medium"/>
                <a:ea typeface="Exo Medium"/>
                <a:cs typeface="Exo Medium"/>
                <a:sym typeface="Exo Medium"/>
              </a:rPr>
              <a:t>để</a:t>
            </a:r>
            <a:r>
              <a:rPr lang="en-US" dirty="0">
                <a:latin typeface="Exo Medium"/>
                <a:ea typeface="Exo Medium"/>
                <a:cs typeface="Exo Medium"/>
                <a:sym typeface="Exo Medium"/>
              </a:rPr>
              <a:t> </a:t>
            </a:r>
            <a:r>
              <a:rPr lang="en-US" dirty="0" err="1">
                <a:latin typeface="Exo Medium"/>
                <a:ea typeface="Exo Medium"/>
                <a:cs typeface="Exo Medium"/>
                <a:sym typeface="Exo Medium"/>
              </a:rPr>
              <a:t>thực</a:t>
            </a:r>
            <a:r>
              <a:rPr lang="en-US" dirty="0">
                <a:latin typeface="Exo Medium"/>
                <a:ea typeface="Exo Medium"/>
                <a:cs typeface="Exo Medium"/>
                <a:sym typeface="Exo Medium"/>
              </a:rPr>
              <a:t> </a:t>
            </a:r>
            <a:r>
              <a:rPr lang="en-US" dirty="0" err="1">
                <a:latin typeface="Exo Medium"/>
                <a:ea typeface="Exo Medium"/>
                <a:cs typeface="Exo Medium"/>
                <a:sym typeface="Exo Medium"/>
              </a:rPr>
              <a:t>hiện</a:t>
            </a:r>
            <a:r>
              <a:rPr lang="en-US" dirty="0">
                <a:latin typeface="Exo Medium"/>
                <a:ea typeface="Exo Medium"/>
                <a:cs typeface="Exo Medium"/>
                <a:sym typeface="Exo Medium"/>
              </a:rPr>
              <a:t> </a:t>
            </a:r>
            <a:r>
              <a:rPr lang="en-US" dirty="0" err="1">
                <a:latin typeface="Exo Medium"/>
                <a:ea typeface="Exo Medium"/>
                <a:cs typeface="Exo Medium"/>
                <a:sym typeface="Exo Medium"/>
              </a:rPr>
              <a:t>phân</a:t>
            </a:r>
            <a:r>
              <a:rPr lang="en-US" dirty="0">
                <a:latin typeface="Exo Medium"/>
                <a:ea typeface="Exo Medium"/>
                <a:cs typeface="Exo Medium"/>
                <a:sym typeface="Exo Medium"/>
              </a:rPr>
              <a:t> </a:t>
            </a:r>
            <a:r>
              <a:rPr lang="en-US" dirty="0" err="1">
                <a:latin typeface="Exo Medium"/>
                <a:ea typeface="Exo Medium"/>
                <a:cs typeface="Exo Medium"/>
                <a:sym typeface="Exo Medium"/>
              </a:rPr>
              <a:t>tích</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hiểu</a:t>
            </a:r>
            <a:r>
              <a:rPr lang="en-US" dirty="0">
                <a:latin typeface="Exo Medium"/>
                <a:ea typeface="Exo Medium"/>
                <a:cs typeface="Exo Medium"/>
                <a:sym typeface="Exo Medium"/>
              </a:rPr>
              <a:t> </a:t>
            </a:r>
            <a:r>
              <a:rPr lang="en-US" dirty="0" err="1">
                <a:latin typeface="Exo Medium"/>
                <a:ea typeface="Exo Medium"/>
                <a:cs typeface="Exo Medium"/>
                <a:sym typeface="Exo Medium"/>
              </a:rPr>
              <a:t>các</a:t>
            </a:r>
            <a:r>
              <a:rPr lang="en-US" dirty="0">
                <a:latin typeface="Exo Medium"/>
                <a:ea typeface="Exo Medium"/>
                <a:cs typeface="Exo Medium"/>
                <a:sym typeface="Exo Medium"/>
              </a:rPr>
              <a:t> </a:t>
            </a:r>
            <a:r>
              <a:rPr lang="en-US" dirty="0" err="1">
                <a:latin typeface="Exo Medium"/>
                <a:ea typeface="Exo Medium"/>
                <a:cs typeface="Exo Medium"/>
                <a:sym typeface="Exo Medium"/>
              </a:rPr>
              <a:t>khái</a:t>
            </a:r>
            <a:r>
              <a:rPr lang="en-US" dirty="0">
                <a:latin typeface="Exo Medium"/>
                <a:ea typeface="Exo Medium"/>
                <a:cs typeface="Exo Medium"/>
                <a:sym typeface="Exo Medium"/>
              </a:rPr>
              <a:t> </a:t>
            </a:r>
            <a:r>
              <a:rPr lang="en-US" dirty="0" err="1">
                <a:latin typeface="Exo Medium"/>
                <a:ea typeface="Exo Medium"/>
                <a:cs typeface="Exo Medium"/>
                <a:sym typeface="Exo Medium"/>
              </a:rPr>
              <a:t>niệm</a:t>
            </a:r>
            <a:r>
              <a:rPr lang="en-US" dirty="0">
                <a:latin typeface="Exo Medium"/>
                <a:ea typeface="Exo Medium"/>
                <a:cs typeface="Exo Medium"/>
                <a:sym typeface="Exo Medium"/>
              </a:rPr>
              <a:t> </a:t>
            </a:r>
            <a:r>
              <a:rPr lang="en-US" dirty="0" err="1">
                <a:latin typeface="Exo Medium"/>
                <a:ea typeface="Exo Medium"/>
                <a:cs typeface="Exo Medium"/>
                <a:sym typeface="Exo Medium"/>
              </a:rPr>
              <a:t>thống</a:t>
            </a:r>
            <a:r>
              <a:rPr lang="en-US" dirty="0">
                <a:latin typeface="Exo Medium"/>
                <a:ea typeface="Exo Medium"/>
                <a:cs typeface="Exo Medium"/>
                <a:sym typeface="Exo Medium"/>
              </a:rPr>
              <a:t> </a:t>
            </a:r>
            <a:r>
              <a:rPr lang="en-US" dirty="0" err="1">
                <a:latin typeface="Exo Medium"/>
                <a:ea typeface="Exo Medium"/>
                <a:cs typeface="Exo Medium"/>
                <a:sym typeface="Exo Medium"/>
              </a:rPr>
              <a:t>kê</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áp</a:t>
            </a:r>
            <a:r>
              <a:rPr lang="en-US" dirty="0">
                <a:latin typeface="Exo Medium"/>
                <a:ea typeface="Exo Medium"/>
                <a:cs typeface="Exo Medium"/>
                <a:sym typeface="Exo Medium"/>
              </a:rPr>
              <a:t> </a:t>
            </a:r>
            <a:r>
              <a:rPr lang="en-US" dirty="0" err="1">
                <a:latin typeface="Exo Medium"/>
                <a:ea typeface="Exo Medium"/>
                <a:cs typeface="Exo Medium"/>
                <a:sym typeface="Exo Medium"/>
              </a:rPr>
              <a:t>dụng</a:t>
            </a:r>
            <a:r>
              <a:rPr lang="en-US" dirty="0">
                <a:latin typeface="Exo Medium"/>
                <a:ea typeface="Exo Medium"/>
                <a:cs typeface="Exo Medium"/>
                <a:sym typeface="Exo Medium"/>
              </a:rPr>
              <a:t> </a:t>
            </a:r>
            <a:r>
              <a:rPr lang="en-US" dirty="0" err="1">
                <a:latin typeface="Exo Medium"/>
                <a:ea typeface="Exo Medium"/>
                <a:cs typeface="Exo Medium"/>
                <a:sym typeface="Exo Medium"/>
              </a:rPr>
              <a:t>phương</a:t>
            </a:r>
            <a:r>
              <a:rPr lang="en-US" dirty="0">
                <a:latin typeface="Exo Medium"/>
                <a:ea typeface="Exo Medium"/>
                <a:cs typeface="Exo Medium"/>
                <a:sym typeface="Exo Medium"/>
              </a:rPr>
              <a:t> </a:t>
            </a:r>
            <a:r>
              <a:rPr lang="en-US" dirty="0" err="1">
                <a:latin typeface="Exo Medium"/>
                <a:ea typeface="Exo Medium"/>
                <a:cs typeface="Exo Medium"/>
                <a:sym typeface="Exo Medium"/>
              </a:rPr>
              <a:t>pháp</a:t>
            </a:r>
            <a:r>
              <a:rPr lang="en-US" dirty="0">
                <a:latin typeface="Exo Medium"/>
                <a:ea typeface="Exo Medium"/>
                <a:cs typeface="Exo Medium"/>
                <a:sym typeface="Exo Medium"/>
              </a:rPr>
              <a:t> </a:t>
            </a:r>
            <a:r>
              <a:rPr lang="en-US" dirty="0" err="1">
                <a:latin typeface="Exo Medium"/>
                <a:ea typeface="Exo Medium"/>
                <a:cs typeface="Exo Medium"/>
                <a:sym typeface="Exo Medium"/>
              </a:rPr>
              <a:t>phù</a:t>
            </a:r>
            <a:r>
              <a:rPr lang="en-US" dirty="0">
                <a:latin typeface="Exo Medium"/>
                <a:ea typeface="Exo Medium"/>
                <a:cs typeface="Exo Medium"/>
                <a:sym typeface="Exo Medium"/>
              </a:rPr>
              <a:t> </a:t>
            </a:r>
            <a:r>
              <a:rPr lang="en-US" dirty="0" err="1">
                <a:latin typeface="Exo Medium"/>
                <a:ea typeface="Exo Medium"/>
                <a:cs typeface="Exo Medium"/>
                <a:sym typeface="Exo Medium"/>
              </a:rPr>
              <a:t>hợp</a:t>
            </a:r>
            <a:r>
              <a:rPr lang="en-US" dirty="0">
                <a:latin typeface="Exo Medium"/>
                <a:ea typeface="Exo Medium"/>
                <a:cs typeface="Exo Medium"/>
                <a:sym typeface="Exo Medium"/>
              </a:rPr>
              <a:t> </a:t>
            </a:r>
            <a:r>
              <a:rPr lang="en-US" dirty="0" err="1">
                <a:latin typeface="Exo Medium"/>
                <a:ea typeface="Exo Medium"/>
                <a:cs typeface="Exo Medium"/>
                <a:sym typeface="Exo Medium"/>
              </a:rPr>
              <a:t>cho</a:t>
            </a:r>
            <a:r>
              <a:rPr lang="en-US" dirty="0">
                <a:latin typeface="Exo Medium"/>
                <a:ea typeface="Exo Medium"/>
                <a:cs typeface="Exo Medium"/>
                <a:sym typeface="Exo Medium"/>
              </a:rPr>
              <a:t> </a:t>
            </a:r>
            <a:r>
              <a:rPr lang="en-US" dirty="0" err="1">
                <a:latin typeface="Exo Medium"/>
                <a:ea typeface="Exo Medium"/>
                <a:cs typeface="Exo Medium"/>
                <a:sym typeface="Exo Medium"/>
              </a:rPr>
              <a:t>việc</a:t>
            </a:r>
            <a:r>
              <a:rPr lang="en-US" dirty="0">
                <a:latin typeface="Exo Medium"/>
                <a:ea typeface="Exo Medium"/>
                <a:cs typeface="Exo Medium"/>
                <a:sym typeface="Exo Medium"/>
              </a:rPr>
              <a:t> </a:t>
            </a:r>
            <a:r>
              <a:rPr lang="en-US" dirty="0" err="1">
                <a:latin typeface="Exo Medium"/>
                <a:ea typeface="Exo Medium"/>
                <a:cs typeface="Exo Medium"/>
                <a:sym typeface="Exo Medium"/>
              </a:rPr>
              <a:t>diễn</a:t>
            </a:r>
            <a:r>
              <a:rPr lang="en-US" dirty="0">
                <a:latin typeface="Exo Medium"/>
                <a:ea typeface="Exo Medium"/>
                <a:cs typeface="Exo Medium"/>
                <a:sym typeface="Exo Medium"/>
              </a:rPr>
              <a:t> </a:t>
            </a:r>
            <a:r>
              <a:rPr lang="en-US" dirty="0" err="1">
                <a:latin typeface="Exo Medium"/>
                <a:ea typeface="Exo Medium"/>
                <a:cs typeface="Exo Medium"/>
                <a:sym typeface="Exo Medium"/>
              </a:rPr>
              <a:t>giải</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a:t>
            </a:r>
            <a:endParaRPr dirty="0">
              <a:latin typeface="Exo Medium"/>
              <a:ea typeface="Exo Medium"/>
              <a:cs typeface="Exo Medium"/>
              <a:sym typeface="Exo Medium"/>
            </a:endParaRPr>
          </a:p>
          <a:p>
            <a:pPr marL="0" lvl="0" indent="0" algn="l" rtl="0">
              <a:lnSpc>
                <a:spcPct val="100000"/>
              </a:lnSpc>
              <a:spcBef>
                <a:spcPts val="0"/>
              </a:spcBef>
              <a:spcAft>
                <a:spcPts val="0"/>
              </a:spcAft>
              <a:buSzPts val="1400"/>
              <a:buNone/>
            </a:pPr>
            <a:r>
              <a:rPr lang="en-US" dirty="0">
                <a:latin typeface="Exo Medium"/>
                <a:ea typeface="Exo Medium"/>
                <a:cs typeface="Exo Medium"/>
                <a:sym typeface="Exo Medium"/>
              </a:rPr>
              <a:t>SQL: Thành </a:t>
            </a:r>
            <a:r>
              <a:rPr lang="en-US" dirty="0" err="1">
                <a:latin typeface="Exo Medium"/>
                <a:ea typeface="Exo Medium"/>
                <a:cs typeface="Exo Medium"/>
                <a:sym typeface="Exo Medium"/>
              </a:rPr>
              <a:t>thạo</a:t>
            </a:r>
            <a:r>
              <a:rPr lang="en-US" dirty="0">
                <a:latin typeface="Exo Medium"/>
                <a:ea typeface="Exo Medium"/>
                <a:cs typeface="Exo Medium"/>
                <a:sym typeface="Exo Medium"/>
              </a:rPr>
              <a:t> SQL (</a:t>
            </a:r>
            <a:r>
              <a:rPr lang="en-US" dirty="0" err="1">
                <a:latin typeface="Exo Medium"/>
                <a:ea typeface="Exo Medium"/>
                <a:cs typeface="Exo Medium"/>
                <a:sym typeface="Exo Medium"/>
              </a:rPr>
              <a:t>Ngôn</a:t>
            </a:r>
            <a:r>
              <a:rPr lang="en-US" dirty="0">
                <a:latin typeface="Exo Medium"/>
                <a:ea typeface="Exo Medium"/>
                <a:cs typeface="Exo Medium"/>
                <a:sym typeface="Exo Medium"/>
              </a:rPr>
              <a:t> </a:t>
            </a:r>
            <a:r>
              <a:rPr lang="en-US" dirty="0" err="1">
                <a:latin typeface="Exo Medium"/>
                <a:ea typeface="Exo Medium"/>
                <a:cs typeface="Exo Medium"/>
                <a:sym typeface="Exo Medium"/>
              </a:rPr>
              <a:t>ngữ</a:t>
            </a:r>
            <a:r>
              <a:rPr lang="en-US" dirty="0">
                <a:latin typeface="Exo Medium"/>
                <a:ea typeface="Exo Medium"/>
                <a:cs typeface="Exo Medium"/>
                <a:sym typeface="Exo Medium"/>
              </a:rPr>
              <a:t> </a:t>
            </a:r>
            <a:r>
              <a:rPr lang="en-US" dirty="0" err="1">
                <a:latin typeface="Exo Medium"/>
                <a:ea typeface="Exo Medium"/>
                <a:cs typeface="Exo Medium"/>
                <a:sym typeface="Exo Medium"/>
              </a:rPr>
              <a:t>Truy</a:t>
            </a:r>
            <a:r>
              <a:rPr lang="en-US" dirty="0">
                <a:latin typeface="Exo Medium"/>
                <a:ea typeface="Exo Medium"/>
                <a:cs typeface="Exo Medium"/>
                <a:sym typeface="Exo Medium"/>
              </a:rPr>
              <a:t> </a:t>
            </a:r>
            <a:r>
              <a:rPr lang="en-US" dirty="0" err="1">
                <a:latin typeface="Exo Medium"/>
                <a:ea typeface="Exo Medium"/>
                <a:cs typeface="Exo Medium"/>
                <a:sym typeface="Exo Medium"/>
              </a:rPr>
              <a:t>vấn</a:t>
            </a:r>
            <a:r>
              <a:rPr lang="en-US" dirty="0">
                <a:latin typeface="Exo Medium"/>
                <a:ea typeface="Exo Medium"/>
                <a:cs typeface="Exo Medium"/>
                <a:sym typeface="Exo Medium"/>
              </a:rPr>
              <a:t> </a:t>
            </a:r>
            <a:r>
              <a:rPr lang="en-US" dirty="0" err="1">
                <a:latin typeface="Exo Medium"/>
                <a:ea typeface="Exo Medium"/>
                <a:cs typeface="Exo Medium"/>
                <a:sym typeface="Exo Medium"/>
              </a:rPr>
              <a:t>Cấu</a:t>
            </a:r>
            <a:r>
              <a:rPr lang="en-US" dirty="0">
                <a:latin typeface="Exo Medium"/>
                <a:ea typeface="Exo Medium"/>
                <a:cs typeface="Exo Medium"/>
                <a:sym typeface="Exo Medium"/>
              </a:rPr>
              <a:t> </a:t>
            </a:r>
            <a:r>
              <a:rPr lang="en-US" dirty="0" err="1">
                <a:latin typeface="Exo Medium"/>
                <a:ea typeface="Exo Medium"/>
                <a:cs typeface="Exo Medium"/>
                <a:sym typeface="Exo Medium"/>
              </a:rPr>
              <a:t>trúc</a:t>
            </a:r>
            <a:r>
              <a:rPr lang="en-US" dirty="0">
                <a:latin typeface="Exo Medium"/>
                <a:ea typeface="Exo Medium"/>
                <a:cs typeface="Exo Medium"/>
                <a:sym typeface="Exo Medium"/>
              </a:rPr>
              <a:t>) </a:t>
            </a:r>
            <a:r>
              <a:rPr lang="en-US" dirty="0" err="1">
                <a:latin typeface="Exo Medium"/>
                <a:ea typeface="Exo Medium"/>
                <a:cs typeface="Exo Medium"/>
                <a:sym typeface="Exo Medium"/>
              </a:rPr>
              <a:t>là</a:t>
            </a:r>
            <a:r>
              <a:rPr lang="en-US" dirty="0">
                <a:latin typeface="Exo Medium"/>
                <a:ea typeface="Exo Medium"/>
                <a:cs typeface="Exo Medium"/>
                <a:sym typeface="Exo Medium"/>
              </a:rPr>
              <a:t> </a:t>
            </a:r>
            <a:r>
              <a:rPr lang="en-US" dirty="0" err="1">
                <a:latin typeface="Exo Medium"/>
                <a:ea typeface="Exo Medium"/>
                <a:cs typeface="Exo Medium"/>
                <a:sym typeface="Exo Medium"/>
              </a:rPr>
              <a:t>quan</a:t>
            </a:r>
            <a:r>
              <a:rPr lang="en-US" dirty="0">
                <a:latin typeface="Exo Medium"/>
                <a:ea typeface="Exo Medium"/>
                <a:cs typeface="Exo Medium"/>
                <a:sym typeface="Exo Medium"/>
              </a:rPr>
              <a:t> </a:t>
            </a:r>
            <a:r>
              <a:rPr lang="en-US" dirty="0" err="1">
                <a:latin typeface="Exo Medium"/>
                <a:ea typeface="Exo Medium"/>
                <a:cs typeface="Exo Medium"/>
                <a:sym typeface="Exo Medium"/>
              </a:rPr>
              <a:t>trọng</a:t>
            </a:r>
            <a:r>
              <a:rPr lang="en-US" dirty="0">
                <a:latin typeface="Exo Medium"/>
                <a:ea typeface="Exo Medium"/>
                <a:cs typeface="Exo Medium"/>
                <a:sym typeface="Exo Medium"/>
              </a:rPr>
              <a:t> </a:t>
            </a:r>
            <a:r>
              <a:rPr lang="en-US" dirty="0" err="1">
                <a:latin typeface="Exo Medium"/>
                <a:ea typeface="Exo Medium"/>
                <a:cs typeface="Exo Medium"/>
                <a:sym typeface="Exo Medium"/>
              </a:rPr>
              <a:t>để</a:t>
            </a:r>
            <a:r>
              <a:rPr lang="en-US" dirty="0">
                <a:latin typeface="Exo Medium"/>
                <a:ea typeface="Exo Medium"/>
                <a:cs typeface="Exo Medium"/>
                <a:sym typeface="Exo Medium"/>
              </a:rPr>
              <a:t> </a:t>
            </a:r>
            <a:r>
              <a:rPr lang="en-US" dirty="0" err="1">
                <a:latin typeface="Exo Medium"/>
                <a:ea typeface="Exo Medium"/>
                <a:cs typeface="Exo Medium"/>
                <a:sym typeface="Exo Medium"/>
              </a:rPr>
              <a:t>trích</a:t>
            </a:r>
            <a:r>
              <a:rPr lang="en-US" dirty="0">
                <a:latin typeface="Exo Medium"/>
                <a:ea typeface="Exo Medium"/>
                <a:cs typeface="Exo Medium"/>
                <a:sym typeface="Exo Medium"/>
              </a:rPr>
              <a:t> </a:t>
            </a:r>
            <a:r>
              <a:rPr lang="en-US" dirty="0" err="1">
                <a:latin typeface="Exo Medium"/>
                <a:ea typeface="Exo Medium"/>
                <a:cs typeface="Exo Medium"/>
                <a:sym typeface="Exo Medium"/>
              </a:rPr>
              <a:t>xuất</a:t>
            </a:r>
            <a:r>
              <a:rPr lang="en-US" dirty="0">
                <a:latin typeface="Exo Medium"/>
                <a:ea typeface="Exo Medium"/>
                <a:cs typeface="Exo Medium"/>
                <a:sym typeface="Exo Medium"/>
              </a:rPr>
              <a:t>, </a:t>
            </a:r>
            <a:r>
              <a:rPr lang="en-US" dirty="0" err="1">
                <a:latin typeface="Exo Medium"/>
                <a:ea typeface="Exo Medium"/>
                <a:cs typeface="Exo Medium"/>
                <a:sym typeface="Exo Medium"/>
              </a:rPr>
              <a:t>xử</a:t>
            </a:r>
            <a:r>
              <a:rPr lang="en-US" dirty="0">
                <a:latin typeface="Exo Medium"/>
                <a:ea typeface="Exo Medium"/>
                <a:cs typeface="Exo Medium"/>
                <a:sym typeface="Exo Medium"/>
              </a:rPr>
              <a:t> </a:t>
            </a:r>
            <a:r>
              <a:rPr lang="en-US" dirty="0" err="1">
                <a:latin typeface="Exo Medium"/>
                <a:ea typeface="Exo Medium"/>
                <a:cs typeface="Exo Medium"/>
                <a:sym typeface="Exo Medium"/>
              </a:rPr>
              <a:t>lý</a:t>
            </a:r>
            <a:r>
              <a:rPr lang="en-US" dirty="0">
                <a:latin typeface="Exo Medium"/>
                <a:ea typeface="Exo Medium"/>
                <a:cs typeface="Exo Medium"/>
                <a:sym typeface="Exo Medium"/>
              </a:rPr>
              <a:t> </a:t>
            </a:r>
            <a:r>
              <a:rPr lang="en-US" dirty="0" err="1">
                <a:latin typeface="Exo Medium"/>
                <a:ea typeface="Exo Medium"/>
                <a:cs typeface="Exo Medium"/>
                <a:sym typeface="Exo Medium"/>
              </a:rPr>
              <a:t>và</a:t>
            </a:r>
            <a:r>
              <a:rPr lang="en-US" dirty="0">
                <a:latin typeface="Exo Medium"/>
                <a:ea typeface="Exo Medium"/>
                <a:cs typeface="Exo Medium"/>
                <a:sym typeface="Exo Medium"/>
              </a:rPr>
              <a:t> </a:t>
            </a:r>
            <a:r>
              <a:rPr lang="en-US" dirty="0" err="1">
                <a:latin typeface="Exo Medium"/>
                <a:ea typeface="Exo Medium"/>
                <a:cs typeface="Exo Medium"/>
                <a:sym typeface="Exo Medium"/>
              </a:rPr>
              <a:t>truy</a:t>
            </a:r>
            <a:r>
              <a:rPr lang="en-US" dirty="0">
                <a:latin typeface="Exo Medium"/>
                <a:ea typeface="Exo Medium"/>
                <a:cs typeface="Exo Medium"/>
                <a:sym typeface="Exo Medium"/>
              </a:rPr>
              <a:t> </a:t>
            </a:r>
            <a:r>
              <a:rPr lang="en-US" dirty="0" err="1">
                <a:latin typeface="Exo Medium"/>
                <a:ea typeface="Exo Medium"/>
                <a:cs typeface="Exo Medium"/>
                <a:sym typeface="Exo Medium"/>
              </a:rPr>
              <a:t>vấn</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 </a:t>
            </a:r>
            <a:r>
              <a:rPr lang="en-US" dirty="0" err="1">
                <a:latin typeface="Exo Medium"/>
                <a:ea typeface="Exo Medium"/>
                <a:cs typeface="Exo Medium"/>
                <a:sym typeface="Exo Medium"/>
              </a:rPr>
              <a:t>từ</a:t>
            </a:r>
            <a:r>
              <a:rPr lang="en-US" dirty="0">
                <a:latin typeface="Exo Medium"/>
                <a:ea typeface="Exo Medium"/>
                <a:cs typeface="Exo Medium"/>
                <a:sym typeface="Exo Medium"/>
              </a:rPr>
              <a:t> </a:t>
            </a:r>
            <a:r>
              <a:rPr lang="en-US" dirty="0" err="1">
                <a:latin typeface="Exo Medium"/>
                <a:ea typeface="Exo Medium"/>
                <a:cs typeface="Exo Medium"/>
                <a:sym typeface="Exo Medium"/>
              </a:rPr>
              <a:t>cơ</a:t>
            </a:r>
            <a:r>
              <a:rPr lang="en-US" dirty="0">
                <a:latin typeface="Exo Medium"/>
                <a:ea typeface="Exo Medium"/>
                <a:cs typeface="Exo Medium"/>
                <a:sym typeface="Exo Medium"/>
              </a:rPr>
              <a:t> </a:t>
            </a:r>
            <a:r>
              <a:rPr lang="en-US" dirty="0" err="1">
                <a:latin typeface="Exo Medium"/>
                <a:ea typeface="Exo Medium"/>
                <a:cs typeface="Exo Medium"/>
                <a:sym typeface="Exo Medium"/>
              </a:rPr>
              <a:t>sở</a:t>
            </a:r>
            <a:r>
              <a:rPr lang="en-US" dirty="0">
                <a:latin typeface="Exo Medium"/>
                <a:ea typeface="Exo Medium"/>
                <a:cs typeface="Exo Medium"/>
                <a:sym typeface="Exo Medium"/>
              </a:rPr>
              <a:t> </a:t>
            </a:r>
            <a:r>
              <a:rPr lang="en-US" dirty="0" err="1">
                <a:latin typeface="Exo Medium"/>
                <a:ea typeface="Exo Medium"/>
                <a:cs typeface="Exo Medium"/>
                <a:sym typeface="Exo Medium"/>
              </a:rPr>
              <a:t>dữ</a:t>
            </a:r>
            <a:r>
              <a:rPr lang="en-US" dirty="0">
                <a:latin typeface="Exo Medium"/>
                <a:ea typeface="Exo Medium"/>
                <a:cs typeface="Exo Medium"/>
                <a:sym typeface="Exo Medium"/>
              </a:rPr>
              <a:t> </a:t>
            </a:r>
            <a:r>
              <a:rPr lang="en-US" dirty="0" err="1">
                <a:latin typeface="Exo Medium"/>
                <a:ea typeface="Exo Medium"/>
                <a:cs typeface="Exo Medium"/>
                <a:sym typeface="Exo Medium"/>
              </a:rPr>
              <a:t>liệu</a:t>
            </a:r>
            <a:r>
              <a:rPr lang="en-US" dirty="0">
                <a:latin typeface="Exo Medium"/>
                <a:ea typeface="Exo Medium"/>
                <a:cs typeface="Exo Medium"/>
                <a:sym typeface="Exo Medium"/>
              </a:rPr>
              <a:t>.</a:t>
            </a:r>
            <a:endParaRPr dirty="0">
              <a:latin typeface="Exo Medium"/>
              <a:ea typeface="Exo Medium"/>
              <a:cs typeface="Exo Medium"/>
              <a:sym typeface="Exo Medium"/>
            </a:endParaRPr>
          </a:p>
        </p:txBody>
      </p:sp>
      <p:sp>
        <p:nvSpPr>
          <p:cNvPr id="416" name="Google Shape;416;g2a6596e56b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316314bd5b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2316314bd5b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9391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a6596e56b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2a6596e56b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58" name="Google Shape;458;g2a6596e56b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a6596e56bc_0_9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2a6596e56bc_0_9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g2a6596e56bc_0_9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7f8078d99c_3_8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g27f8078d99c_3_8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g27f8078d99c_3_8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3" name="Google Shape;51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086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537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0eeab159d8_2_6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BOD review </a:t>
            </a:r>
            <a:endParaRPr b="1"/>
          </a:p>
          <a:p>
            <a:pPr marL="0" lvl="0" indent="0" algn="l" rtl="0">
              <a:lnSpc>
                <a:spcPct val="100000"/>
              </a:lnSpc>
              <a:spcBef>
                <a:spcPts val="0"/>
              </a:spcBef>
              <a:spcAft>
                <a:spcPts val="0"/>
              </a:spcAft>
              <a:buSzPts val="1400"/>
              <a:buNone/>
            </a:pPr>
            <a:endParaRPr/>
          </a:p>
        </p:txBody>
      </p:sp>
      <p:sp>
        <p:nvSpPr>
          <p:cNvPr id="337" name="Google Shape;337;g20eeab159d8_2_6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316314bd5b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2" name="Google Shape;502;g2316314bd5b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84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316314bd5b_0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Exo Medium"/>
              <a:ea typeface="Exo Medium"/>
              <a:cs typeface="Exo Medium"/>
              <a:sym typeface="Exo Medium"/>
            </a:endParaRPr>
          </a:p>
        </p:txBody>
      </p:sp>
      <p:sp>
        <p:nvSpPr>
          <p:cNvPr id="406" name="Google Shape;406;g2316314bd5b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316314bd5b_0_3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g2316314bd5b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d08389d5d9_0_1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g1d08389d5d9_0_1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74"/>
          <p:cNvSpPr>
            <a:spLocks noGrp="1"/>
          </p:cNvSpPr>
          <p:nvPr>
            <p:ph type="pic" idx="2"/>
          </p:nvPr>
        </p:nvSpPr>
        <p:spPr>
          <a:xfrm>
            <a:off x="5867401" y="1176112"/>
            <a:ext cx="4189413" cy="4202113"/>
          </a:xfrm>
          <a:prstGeom prst="rect">
            <a:avLst/>
          </a:prstGeom>
          <a:noFill/>
          <a:ln>
            <a:noFill/>
          </a:ln>
        </p:spPr>
      </p:sp>
      <p:sp>
        <p:nvSpPr>
          <p:cNvPr id="18" name="Google Shape;18;p74"/>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41"/>
        <p:cNvGrpSpPr/>
        <p:nvPr/>
      </p:nvGrpSpPr>
      <p:grpSpPr>
        <a:xfrm>
          <a:off x="0" y="0"/>
          <a:ext cx="0" cy="0"/>
          <a:chOff x="0" y="0"/>
          <a:chExt cx="0" cy="0"/>
        </a:xfrm>
      </p:grpSpPr>
      <p:sp>
        <p:nvSpPr>
          <p:cNvPr id="42" name="Google Shape;42;g1a0854cc649_9_283"/>
          <p:cNvSpPr>
            <a:spLocks noGrp="1"/>
          </p:cNvSpPr>
          <p:nvPr>
            <p:ph type="pic" idx="2"/>
          </p:nvPr>
        </p:nvSpPr>
        <p:spPr>
          <a:xfrm rot="10800000" flipH="1">
            <a:off x="755905" y="0"/>
            <a:ext cx="3295500" cy="4686300"/>
          </a:xfrm>
          <a:prstGeom prst="round2SameRect">
            <a:avLst>
              <a:gd name="adj1" fmla="val 16667"/>
              <a:gd name="adj2" fmla="val 0"/>
            </a:avLst>
          </a:prstGeom>
          <a:solidFill>
            <a:schemeClr val="lt1"/>
          </a:solidFill>
          <a:ln>
            <a:noFill/>
          </a:ln>
        </p:spPr>
      </p:sp>
      <p:sp>
        <p:nvSpPr>
          <p:cNvPr id="43" name="Google Shape;43;g1a0854cc649_9_283"/>
          <p:cNvSpPr>
            <a:spLocks noGrp="1"/>
          </p:cNvSpPr>
          <p:nvPr>
            <p:ph type="pic" idx="3"/>
          </p:nvPr>
        </p:nvSpPr>
        <p:spPr>
          <a:xfrm>
            <a:off x="8153400" y="4357914"/>
            <a:ext cx="3295500" cy="2514600"/>
          </a:xfrm>
          <a:prstGeom prst="round2SameRect">
            <a:avLst>
              <a:gd name="adj1" fmla="val 16667"/>
              <a:gd name="adj2" fmla="val 0"/>
            </a:avLst>
          </a:prstGeom>
          <a:solidFill>
            <a:schemeClr val="lt1"/>
          </a:solidFill>
          <a:ln>
            <a:noFill/>
          </a:ln>
        </p:spPr>
      </p:sp>
      <p:sp>
        <p:nvSpPr>
          <p:cNvPr id="44" name="Google Shape;44;g1a0854cc649_9_28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and Content 3">
  <p:cSld name="2_Title and Content_3">
    <p:spTree>
      <p:nvGrpSpPr>
        <p:cNvPr id="1" name="Shape 45"/>
        <p:cNvGrpSpPr/>
        <p:nvPr/>
      </p:nvGrpSpPr>
      <p:grpSpPr>
        <a:xfrm>
          <a:off x="0" y="0"/>
          <a:ext cx="0" cy="0"/>
          <a:chOff x="0" y="0"/>
          <a:chExt cx="0" cy="0"/>
        </a:xfrm>
      </p:grpSpPr>
      <p:sp>
        <p:nvSpPr>
          <p:cNvPr id="46" name="Google Shape;46;g1b88cec6dc8_0_186"/>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 name="Google Shape;47;g1b88cec6dc8_0_1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1">
  <p:cSld name="Picture with Caption">
    <p:spTree>
      <p:nvGrpSpPr>
        <p:cNvPr id="1" name="Shape 48"/>
        <p:cNvGrpSpPr/>
        <p:nvPr/>
      </p:nvGrpSpPr>
      <p:grpSpPr>
        <a:xfrm>
          <a:off x="0" y="0"/>
          <a:ext cx="0" cy="0"/>
          <a:chOff x="0" y="0"/>
          <a:chExt cx="0" cy="0"/>
        </a:xfrm>
      </p:grpSpPr>
      <p:sp>
        <p:nvSpPr>
          <p:cNvPr id="49" name="Google Shape;49;g1a0854cc649_9_10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1_Custom Layout 1">
  <p:cSld name="21_Custom Layout_1">
    <p:spTree>
      <p:nvGrpSpPr>
        <p:cNvPr id="1" name="Shape 50"/>
        <p:cNvGrpSpPr/>
        <p:nvPr/>
      </p:nvGrpSpPr>
      <p:grpSpPr>
        <a:xfrm>
          <a:off x="0" y="0"/>
          <a:ext cx="0" cy="0"/>
          <a:chOff x="0" y="0"/>
          <a:chExt cx="0" cy="0"/>
        </a:xfrm>
      </p:grpSpPr>
      <p:sp>
        <p:nvSpPr>
          <p:cNvPr id="51" name="Google Shape;51;g1a0854cc649_9_1540"/>
          <p:cNvSpPr>
            <a:spLocks noGrp="1"/>
          </p:cNvSpPr>
          <p:nvPr>
            <p:ph type="pic" idx="2"/>
          </p:nvPr>
        </p:nvSpPr>
        <p:spPr>
          <a:xfrm rot="-5400000" flipH="1">
            <a:off x="1488650" y="962300"/>
            <a:ext cx="2766000" cy="2774700"/>
          </a:xfrm>
          <a:prstGeom prst="roundRect">
            <a:avLst>
              <a:gd name="adj" fmla="val 16667"/>
            </a:avLst>
          </a:prstGeom>
          <a:solidFill>
            <a:schemeClr val="lt1"/>
          </a:solidFill>
          <a:ln>
            <a:noFill/>
          </a:ln>
          <a:effectLst>
            <a:outerShdw blurRad="57150" dist="19050" dir="5400000" algn="bl" rotWithShape="0">
              <a:srgbClr val="000000">
                <a:alpha val="49411"/>
              </a:srgbClr>
            </a:outerShdw>
          </a:effectLst>
        </p:spPr>
      </p:sp>
      <p:sp>
        <p:nvSpPr>
          <p:cNvPr id="52" name="Google Shape;52;g1a0854cc649_9_1540"/>
          <p:cNvSpPr>
            <a:spLocks noGrp="1"/>
          </p:cNvSpPr>
          <p:nvPr>
            <p:ph type="pic" idx="3"/>
          </p:nvPr>
        </p:nvSpPr>
        <p:spPr>
          <a:xfrm rot="-5400000" flipH="1">
            <a:off x="7780750" y="3450775"/>
            <a:ext cx="2766000" cy="2774700"/>
          </a:xfrm>
          <a:prstGeom prst="roundRect">
            <a:avLst>
              <a:gd name="adj" fmla="val 16667"/>
            </a:avLst>
          </a:prstGeom>
          <a:solidFill>
            <a:schemeClr val="lt1"/>
          </a:solidFill>
          <a:ln>
            <a:noFill/>
          </a:ln>
          <a:effectLst>
            <a:outerShdw blurRad="57150" dist="19050" dir="5400000" algn="bl" rotWithShape="0">
              <a:srgbClr val="000000">
                <a:alpha val="49411"/>
              </a:srgbClr>
            </a:outerShdw>
          </a:effectLst>
        </p:spPr>
      </p:sp>
      <p:sp>
        <p:nvSpPr>
          <p:cNvPr id="53" name="Google Shape;53;g1a0854cc649_9_154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54"/>
        <p:cNvGrpSpPr/>
        <p:nvPr/>
      </p:nvGrpSpPr>
      <p:grpSpPr>
        <a:xfrm>
          <a:off x="0" y="0"/>
          <a:ext cx="0" cy="0"/>
          <a:chOff x="0" y="0"/>
          <a:chExt cx="0" cy="0"/>
        </a:xfrm>
      </p:grpSpPr>
      <p:sp>
        <p:nvSpPr>
          <p:cNvPr id="55" name="Google Shape;55;g1a0854cc649_9_1046"/>
          <p:cNvSpPr>
            <a:spLocks noGrp="1"/>
          </p:cNvSpPr>
          <p:nvPr>
            <p:ph type="pic" idx="2"/>
          </p:nvPr>
        </p:nvSpPr>
        <p:spPr>
          <a:xfrm>
            <a:off x="914400" y="1782093"/>
            <a:ext cx="2209800" cy="2256600"/>
          </a:xfrm>
          <a:prstGeom prst="ellipse">
            <a:avLst/>
          </a:prstGeom>
          <a:solidFill>
            <a:schemeClr val="lt1"/>
          </a:solidFill>
          <a:ln>
            <a:noFill/>
          </a:ln>
        </p:spPr>
      </p:sp>
      <p:sp>
        <p:nvSpPr>
          <p:cNvPr id="56" name="Google Shape;56;g1a0854cc649_9_1046"/>
          <p:cNvSpPr>
            <a:spLocks noGrp="1"/>
          </p:cNvSpPr>
          <p:nvPr>
            <p:ph type="pic" idx="3"/>
          </p:nvPr>
        </p:nvSpPr>
        <p:spPr>
          <a:xfrm>
            <a:off x="3657600" y="1782093"/>
            <a:ext cx="2209800" cy="2256600"/>
          </a:xfrm>
          <a:prstGeom prst="ellipse">
            <a:avLst/>
          </a:prstGeom>
          <a:solidFill>
            <a:schemeClr val="lt1"/>
          </a:solidFill>
          <a:ln>
            <a:noFill/>
          </a:ln>
        </p:spPr>
      </p:sp>
      <p:sp>
        <p:nvSpPr>
          <p:cNvPr id="57" name="Google Shape;57;g1a0854cc649_9_1046"/>
          <p:cNvSpPr>
            <a:spLocks noGrp="1"/>
          </p:cNvSpPr>
          <p:nvPr>
            <p:ph type="pic" idx="4"/>
          </p:nvPr>
        </p:nvSpPr>
        <p:spPr>
          <a:xfrm>
            <a:off x="6400800" y="1782093"/>
            <a:ext cx="2209800" cy="2256600"/>
          </a:xfrm>
          <a:prstGeom prst="ellipse">
            <a:avLst/>
          </a:prstGeom>
          <a:solidFill>
            <a:schemeClr val="lt1"/>
          </a:solidFill>
          <a:ln>
            <a:noFill/>
          </a:ln>
        </p:spPr>
      </p:sp>
      <p:sp>
        <p:nvSpPr>
          <p:cNvPr id="58" name="Google Shape;58;g1a0854cc649_9_1046"/>
          <p:cNvSpPr>
            <a:spLocks noGrp="1"/>
          </p:cNvSpPr>
          <p:nvPr>
            <p:ph type="pic" idx="5"/>
          </p:nvPr>
        </p:nvSpPr>
        <p:spPr>
          <a:xfrm>
            <a:off x="9144000" y="1782093"/>
            <a:ext cx="2209800" cy="2256600"/>
          </a:xfrm>
          <a:prstGeom prst="ellipse">
            <a:avLst/>
          </a:prstGeom>
          <a:solidFill>
            <a:schemeClr val="lt1"/>
          </a:solidFill>
          <a:ln>
            <a:noFill/>
          </a:ln>
        </p:spPr>
      </p:sp>
      <p:sp>
        <p:nvSpPr>
          <p:cNvPr id="59" name="Google Shape;59;g1a0854cc649_9_104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1">
  <p:cSld name="2_Title and Content_1">
    <p:spTree>
      <p:nvGrpSpPr>
        <p:cNvPr id="1" name="Shape 60"/>
        <p:cNvGrpSpPr/>
        <p:nvPr/>
      </p:nvGrpSpPr>
      <p:grpSpPr>
        <a:xfrm>
          <a:off x="0" y="0"/>
          <a:ext cx="0" cy="0"/>
          <a:chOff x="0" y="0"/>
          <a:chExt cx="0" cy="0"/>
        </a:xfrm>
      </p:grpSpPr>
      <p:sp>
        <p:nvSpPr>
          <p:cNvPr id="61" name="Google Shape;61;g1a0854cc649_9_27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g1a0854cc649_9_27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and Content 4">
  <p:cSld name="2_Title and Content_4">
    <p:spTree>
      <p:nvGrpSpPr>
        <p:cNvPr id="1" name="Shape 63"/>
        <p:cNvGrpSpPr/>
        <p:nvPr/>
      </p:nvGrpSpPr>
      <p:grpSpPr>
        <a:xfrm>
          <a:off x="0" y="0"/>
          <a:ext cx="0" cy="0"/>
          <a:chOff x="0" y="0"/>
          <a:chExt cx="0" cy="0"/>
        </a:xfrm>
      </p:grpSpPr>
      <p:sp>
        <p:nvSpPr>
          <p:cNvPr id="64" name="Google Shape;64;g1c89fc10746_0_170"/>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 name="Google Shape;65;g1c89fc10746_0_17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66"/>
        <p:cNvGrpSpPr/>
        <p:nvPr/>
      </p:nvGrpSpPr>
      <p:grpSpPr>
        <a:xfrm>
          <a:off x="0" y="0"/>
          <a:ext cx="0" cy="0"/>
          <a:chOff x="0" y="0"/>
          <a:chExt cx="0" cy="0"/>
        </a:xfrm>
      </p:grpSpPr>
      <p:sp>
        <p:nvSpPr>
          <p:cNvPr id="67" name="Google Shape;67;g1a0854cc649_9_1551"/>
          <p:cNvSpPr txBox="1">
            <a:spLocks noGrp="1"/>
          </p:cNvSpPr>
          <p:nvPr>
            <p:ph type="title"/>
          </p:nvPr>
        </p:nvSpPr>
        <p:spPr>
          <a:xfrm>
            <a:off x="0" y="200177"/>
            <a:ext cx="12192000" cy="7758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595959"/>
              </a:buClr>
              <a:buSzPts val="4800"/>
              <a:buFont typeface="Calibri"/>
              <a:buNone/>
              <a:defRPr sz="4800" b="1">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g1a0854cc649_9_1551"/>
          <p:cNvSpPr txBox="1">
            <a:spLocks noGrp="1"/>
          </p:cNvSpPr>
          <p:nvPr>
            <p:ph type="body" idx="1"/>
          </p:nvPr>
        </p:nvSpPr>
        <p:spPr>
          <a:xfrm>
            <a:off x="0" y="1005381"/>
            <a:ext cx="12192000" cy="4194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1000"/>
              </a:spcBef>
              <a:spcAft>
                <a:spcPts val="0"/>
              </a:spcAft>
              <a:buClr>
                <a:srgbClr val="595959"/>
              </a:buClr>
              <a:buSzPts val="2400"/>
              <a:buFont typeface="Arial"/>
              <a:buNone/>
              <a:defRPr sz="2400" b="0" i="0" u="none" strike="noStrike" cap="none">
                <a:solidFill>
                  <a:srgbClr val="595959"/>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g1a0854cc649_9_155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7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1"/>
        <p:cNvGrpSpPr/>
        <p:nvPr/>
      </p:nvGrpSpPr>
      <p:grpSpPr>
        <a:xfrm>
          <a:off x="0" y="0"/>
          <a:ext cx="0" cy="0"/>
          <a:chOff x="0" y="0"/>
          <a:chExt cx="0" cy="0"/>
        </a:xfrm>
      </p:grpSpPr>
      <p:sp>
        <p:nvSpPr>
          <p:cNvPr id="72" name="Google Shape;72;p78"/>
          <p:cNvSpPr>
            <a:spLocks noGrp="1"/>
          </p:cNvSpPr>
          <p:nvPr>
            <p:ph type="pic" idx="2"/>
          </p:nvPr>
        </p:nvSpPr>
        <p:spPr>
          <a:xfrm>
            <a:off x="6096000" y="1075673"/>
            <a:ext cx="4721100" cy="4735500"/>
          </a:xfrm>
          <a:prstGeom prst="rect">
            <a:avLst/>
          </a:prstGeom>
          <a:noFill/>
          <a:ln>
            <a:noFill/>
          </a:ln>
        </p:spPr>
      </p:sp>
      <p:sp>
        <p:nvSpPr>
          <p:cNvPr id="73" name="Google Shape;73;p78"/>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9"/>
        <p:cNvGrpSpPr/>
        <p:nvPr/>
      </p:nvGrpSpPr>
      <p:grpSpPr>
        <a:xfrm>
          <a:off x="0" y="0"/>
          <a:ext cx="0" cy="0"/>
          <a:chOff x="0" y="0"/>
          <a:chExt cx="0" cy="0"/>
        </a:xfrm>
      </p:grpSpPr>
      <p:sp>
        <p:nvSpPr>
          <p:cNvPr id="20" name="Google Shape;20;p77"/>
          <p:cNvSpPr>
            <a:spLocks noGrp="1"/>
          </p:cNvSpPr>
          <p:nvPr>
            <p:ph type="pic" idx="2"/>
          </p:nvPr>
        </p:nvSpPr>
        <p:spPr>
          <a:xfrm>
            <a:off x="5844975" y="1692050"/>
            <a:ext cx="5336400" cy="4455900"/>
          </a:xfrm>
          <a:prstGeom prst="rect">
            <a:avLst/>
          </a:prstGeom>
          <a:solidFill>
            <a:schemeClr val="lt1"/>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4"/>
        <p:cNvGrpSpPr/>
        <p:nvPr/>
      </p:nvGrpSpPr>
      <p:grpSpPr>
        <a:xfrm>
          <a:off x="0" y="0"/>
          <a:ext cx="0" cy="0"/>
          <a:chOff x="0" y="0"/>
          <a:chExt cx="0" cy="0"/>
        </a:xfrm>
      </p:grpSpPr>
      <p:sp>
        <p:nvSpPr>
          <p:cNvPr id="75" name="Google Shape;75;p8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6" name="Google Shape;76;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81"/>
          <p:cNvSpPr>
            <a:spLocks noGrp="1"/>
          </p:cNvSpPr>
          <p:nvPr>
            <p:ph type="pic" idx="2"/>
          </p:nvPr>
        </p:nvSpPr>
        <p:spPr>
          <a:xfrm>
            <a:off x="647700" y="457200"/>
            <a:ext cx="3124200" cy="44958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0"/>
        <p:cNvGrpSpPr/>
        <p:nvPr/>
      </p:nvGrpSpPr>
      <p:grpSpPr>
        <a:xfrm>
          <a:off x="0" y="0"/>
          <a:ext cx="0" cy="0"/>
          <a:chOff x="0" y="0"/>
          <a:chExt cx="0" cy="0"/>
        </a:xfrm>
      </p:grpSpPr>
      <p:sp>
        <p:nvSpPr>
          <p:cNvPr id="81" name="Google Shape;81;p82"/>
          <p:cNvSpPr>
            <a:spLocks noGrp="1"/>
          </p:cNvSpPr>
          <p:nvPr>
            <p:ph type="pic" idx="2"/>
          </p:nvPr>
        </p:nvSpPr>
        <p:spPr>
          <a:xfrm>
            <a:off x="692600" y="1617450"/>
            <a:ext cx="5105700" cy="45678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8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8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5" name="Google Shape;85;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8"/>
        <p:cNvGrpSpPr/>
        <p:nvPr/>
      </p:nvGrpSpPr>
      <p:grpSpPr>
        <a:xfrm>
          <a:off x="0" y="0"/>
          <a:ext cx="0" cy="0"/>
          <a:chOff x="0" y="0"/>
          <a:chExt cx="0" cy="0"/>
        </a:xfrm>
      </p:grpSpPr>
      <p:sp>
        <p:nvSpPr>
          <p:cNvPr id="89" name="Google Shape;89;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8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8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5"/>
        <p:cNvGrpSpPr/>
        <p:nvPr/>
      </p:nvGrpSpPr>
      <p:grpSpPr>
        <a:xfrm>
          <a:off x="0" y="0"/>
          <a:ext cx="0" cy="0"/>
          <a:chOff x="0" y="0"/>
          <a:chExt cx="0" cy="0"/>
        </a:xfrm>
      </p:grpSpPr>
      <p:sp>
        <p:nvSpPr>
          <p:cNvPr id="96" name="Google Shape;96;p8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8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8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8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0" name="Google Shape;100;p8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9"/>
        <p:cNvGrpSpPr/>
        <p:nvPr/>
      </p:nvGrpSpPr>
      <p:grpSpPr>
        <a:xfrm>
          <a:off x="0" y="0"/>
          <a:ext cx="0" cy="0"/>
          <a:chOff x="0" y="0"/>
          <a:chExt cx="0" cy="0"/>
        </a:xfrm>
      </p:grpSpPr>
      <p:sp>
        <p:nvSpPr>
          <p:cNvPr id="110" name="Google Shape;110;p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8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2" name="Google Shape;112;p8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3" name="Google Shape;113;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sp>
        <p:nvSpPr>
          <p:cNvPr id="117" name="Google Shape;117;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88"/>
          <p:cNvSpPr>
            <a:spLocks noGrp="1"/>
          </p:cNvSpPr>
          <p:nvPr>
            <p:ph type="pic" idx="2"/>
          </p:nvPr>
        </p:nvSpPr>
        <p:spPr>
          <a:xfrm>
            <a:off x="5183188" y="987425"/>
            <a:ext cx="6172200" cy="4873625"/>
          </a:xfrm>
          <a:prstGeom prst="rect">
            <a:avLst/>
          </a:prstGeom>
          <a:noFill/>
          <a:ln>
            <a:noFill/>
          </a:ln>
        </p:spPr>
      </p:sp>
      <p:sp>
        <p:nvSpPr>
          <p:cNvPr id="119" name="Google Shape;119;p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0" name="Google Shape;120;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8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9"/>
        <p:cNvGrpSpPr/>
        <p:nvPr/>
      </p:nvGrpSpPr>
      <p:grpSpPr>
        <a:xfrm>
          <a:off x="0" y="0"/>
          <a:ext cx="0" cy="0"/>
          <a:chOff x="0" y="0"/>
          <a:chExt cx="0" cy="0"/>
        </a:xfrm>
      </p:grpSpPr>
      <p:sp>
        <p:nvSpPr>
          <p:cNvPr id="130" name="Google Shape;130;p9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9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6">
  <p:cSld name="2_Title and Content_6">
    <p:spTree>
      <p:nvGrpSpPr>
        <p:cNvPr id="1" name="Shape 21"/>
        <p:cNvGrpSpPr/>
        <p:nvPr/>
      </p:nvGrpSpPr>
      <p:grpSpPr>
        <a:xfrm>
          <a:off x="0" y="0"/>
          <a:ext cx="0" cy="0"/>
          <a:chOff x="0" y="0"/>
          <a:chExt cx="0" cy="0"/>
        </a:xfrm>
      </p:grpSpPr>
      <p:sp>
        <p:nvSpPr>
          <p:cNvPr id="22" name="Google Shape;22;g20eeab159d8_2_61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23;g20eeab159d8_2_61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5"/>
        <p:cNvGrpSpPr/>
        <p:nvPr/>
      </p:nvGrpSpPr>
      <p:grpSpPr>
        <a:xfrm>
          <a:off x="0" y="0"/>
          <a:ext cx="0" cy="0"/>
          <a:chOff x="0" y="0"/>
          <a:chExt cx="0" cy="0"/>
        </a:xfrm>
      </p:grpSpPr>
      <p:sp>
        <p:nvSpPr>
          <p:cNvPr id="136" name="Google Shape;136;p91"/>
          <p:cNvSpPr>
            <a:spLocks noGrp="1"/>
          </p:cNvSpPr>
          <p:nvPr>
            <p:ph type="pic" idx="2"/>
          </p:nvPr>
        </p:nvSpPr>
        <p:spPr>
          <a:xfrm>
            <a:off x="533400" y="838200"/>
            <a:ext cx="4878181" cy="4953000"/>
          </a:xfrm>
          <a:prstGeom prst="rect">
            <a:avLst/>
          </a:prstGeom>
          <a:solidFill>
            <a:schemeClr val="lt1"/>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137"/>
        <p:cNvGrpSpPr/>
        <p:nvPr/>
      </p:nvGrpSpPr>
      <p:grpSpPr>
        <a:xfrm>
          <a:off x="0" y="0"/>
          <a:ext cx="0" cy="0"/>
          <a:chOff x="0" y="0"/>
          <a:chExt cx="0" cy="0"/>
        </a:xfrm>
      </p:grpSpPr>
      <p:sp>
        <p:nvSpPr>
          <p:cNvPr id="138" name="Google Shape;138;g1a0854cc649_9_276"/>
          <p:cNvSpPr/>
          <p:nvPr/>
        </p:nvSpPr>
        <p:spPr>
          <a:xfrm>
            <a:off x="0" y="0"/>
            <a:ext cx="12192000" cy="3124200"/>
          </a:xfrm>
          <a:prstGeom prst="rect">
            <a:avLst/>
          </a:prstGeom>
          <a:solidFill>
            <a:srgbClr val="E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g1a0854cc649_9_276"/>
          <p:cNvSpPr>
            <a:spLocks noGrp="1"/>
          </p:cNvSpPr>
          <p:nvPr>
            <p:ph type="pic" idx="2"/>
          </p:nvPr>
        </p:nvSpPr>
        <p:spPr>
          <a:xfrm>
            <a:off x="996950" y="1710767"/>
            <a:ext cx="2349600" cy="2399100"/>
          </a:xfrm>
          <a:prstGeom prst="ellipse">
            <a:avLst/>
          </a:prstGeom>
          <a:solidFill>
            <a:schemeClr val="lt1"/>
          </a:solidFill>
          <a:ln>
            <a:noFill/>
          </a:ln>
        </p:spPr>
      </p:sp>
      <p:sp>
        <p:nvSpPr>
          <p:cNvPr id="140" name="Google Shape;140;g1a0854cc649_9_276"/>
          <p:cNvSpPr>
            <a:spLocks noGrp="1"/>
          </p:cNvSpPr>
          <p:nvPr>
            <p:ph type="pic" idx="3"/>
          </p:nvPr>
        </p:nvSpPr>
        <p:spPr>
          <a:xfrm>
            <a:off x="4883150" y="1710767"/>
            <a:ext cx="2349600" cy="2399100"/>
          </a:xfrm>
          <a:prstGeom prst="ellipse">
            <a:avLst/>
          </a:prstGeom>
          <a:solidFill>
            <a:schemeClr val="lt1"/>
          </a:solidFill>
          <a:ln>
            <a:noFill/>
          </a:ln>
        </p:spPr>
      </p:sp>
      <p:sp>
        <p:nvSpPr>
          <p:cNvPr id="141" name="Google Shape;141;g1a0854cc649_9_276"/>
          <p:cNvSpPr>
            <a:spLocks noGrp="1"/>
          </p:cNvSpPr>
          <p:nvPr>
            <p:ph type="pic" idx="4"/>
          </p:nvPr>
        </p:nvSpPr>
        <p:spPr>
          <a:xfrm>
            <a:off x="8769350" y="1710767"/>
            <a:ext cx="2349600" cy="2399100"/>
          </a:xfrm>
          <a:prstGeom prst="ellipse">
            <a:avLst/>
          </a:prstGeom>
          <a:solidFill>
            <a:schemeClr val="lt1"/>
          </a:solidFill>
          <a:ln>
            <a:noFill/>
          </a:ln>
        </p:spPr>
      </p:sp>
      <p:pic>
        <p:nvPicPr>
          <p:cNvPr id="142" name="Google Shape;142;g1a0854cc649_9_276"/>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143" name="Google Shape;143;g1a0854cc649_9_27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4"/>
        <p:cNvGrpSpPr/>
        <p:nvPr/>
      </p:nvGrpSpPr>
      <p:grpSpPr>
        <a:xfrm>
          <a:off x="0" y="0"/>
          <a:ext cx="0" cy="0"/>
          <a:chOff x="0" y="0"/>
          <a:chExt cx="0" cy="0"/>
        </a:xfrm>
      </p:grpSpPr>
      <p:pic>
        <p:nvPicPr>
          <p:cNvPr id="145" name="Google Shape;145;g1a0854cc649_9_1533"/>
          <p:cNvPicPr preferRelativeResize="0"/>
          <p:nvPr/>
        </p:nvPicPr>
        <p:blipFill rotWithShape="1">
          <a:blip r:embed="rId2">
            <a:alphaModFix/>
          </a:blip>
          <a:srcRect/>
          <a:stretch/>
        </p:blipFill>
        <p:spPr>
          <a:xfrm>
            <a:off x="17207" y="1"/>
            <a:ext cx="12174793" cy="6872947"/>
          </a:xfrm>
          <a:prstGeom prst="rect">
            <a:avLst/>
          </a:prstGeom>
          <a:noFill/>
          <a:ln>
            <a:noFill/>
          </a:ln>
        </p:spPr>
      </p:pic>
      <p:pic>
        <p:nvPicPr>
          <p:cNvPr id="146" name="Google Shape;146;g1a0854cc649_9_1533"/>
          <p:cNvPicPr preferRelativeResize="0"/>
          <p:nvPr/>
        </p:nvPicPr>
        <p:blipFill rotWithShape="1">
          <a:blip r:embed="rId3">
            <a:alphaModFix/>
          </a:blip>
          <a:srcRect/>
          <a:stretch/>
        </p:blipFill>
        <p:spPr>
          <a:xfrm>
            <a:off x="10439400" y="304801"/>
            <a:ext cx="1247249" cy="349054"/>
          </a:xfrm>
          <a:prstGeom prst="rect">
            <a:avLst/>
          </a:prstGeom>
          <a:noFill/>
          <a:ln>
            <a:noFill/>
          </a:ln>
        </p:spPr>
      </p:pic>
      <p:sp>
        <p:nvSpPr>
          <p:cNvPr id="147" name="Google Shape;147;g1a0854cc649_9_153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_Custom Layout">
  <p:cSld name="21_Custom Layout_2">
    <p:spTree>
      <p:nvGrpSpPr>
        <p:cNvPr id="1" name="Shape 148"/>
        <p:cNvGrpSpPr/>
        <p:nvPr/>
      </p:nvGrpSpPr>
      <p:grpSpPr>
        <a:xfrm>
          <a:off x="0" y="0"/>
          <a:ext cx="0" cy="0"/>
          <a:chOff x="0" y="0"/>
          <a:chExt cx="0" cy="0"/>
        </a:xfrm>
      </p:grpSpPr>
      <p:sp>
        <p:nvSpPr>
          <p:cNvPr id="149" name="Google Shape;149;g1a0854cc649_9_1544"/>
          <p:cNvSpPr/>
          <p:nvPr/>
        </p:nvSpPr>
        <p:spPr>
          <a:xfrm>
            <a:off x="7162800" y="0"/>
            <a:ext cx="5029200" cy="6858000"/>
          </a:xfrm>
          <a:prstGeom prst="rect">
            <a:avLst/>
          </a:prstGeom>
          <a:solidFill>
            <a:srgbClr val="E2262D"/>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g1a0854cc649_9_1544"/>
          <p:cNvSpPr>
            <a:spLocks noGrp="1"/>
          </p:cNvSpPr>
          <p:nvPr>
            <p:ph type="pic" idx="2"/>
          </p:nvPr>
        </p:nvSpPr>
        <p:spPr>
          <a:xfrm rot="-5400000" flipH="1">
            <a:off x="6248385" y="4099051"/>
            <a:ext cx="1828800" cy="2774700"/>
          </a:xfrm>
          <a:prstGeom prst="roundRect">
            <a:avLst>
              <a:gd name="adj" fmla="val 16667"/>
            </a:avLst>
          </a:prstGeom>
          <a:solidFill>
            <a:schemeClr val="lt1"/>
          </a:solidFill>
          <a:ln>
            <a:noFill/>
          </a:ln>
        </p:spPr>
      </p:sp>
      <p:sp>
        <p:nvSpPr>
          <p:cNvPr id="151" name="Google Shape;151;g1a0854cc649_9_1544"/>
          <p:cNvSpPr>
            <a:spLocks noGrp="1"/>
          </p:cNvSpPr>
          <p:nvPr>
            <p:ph type="pic" idx="3"/>
          </p:nvPr>
        </p:nvSpPr>
        <p:spPr>
          <a:xfrm rot="-5400000" flipH="1">
            <a:off x="6248386" y="2041651"/>
            <a:ext cx="1828800" cy="2774700"/>
          </a:xfrm>
          <a:prstGeom prst="roundRect">
            <a:avLst>
              <a:gd name="adj" fmla="val 16667"/>
            </a:avLst>
          </a:prstGeom>
          <a:solidFill>
            <a:schemeClr val="lt1"/>
          </a:solidFill>
          <a:ln>
            <a:noFill/>
          </a:ln>
        </p:spPr>
      </p:sp>
      <p:sp>
        <p:nvSpPr>
          <p:cNvPr id="152" name="Google Shape;152;g1a0854cc649_9_1544"/>
          <p:cNvSpPr>
            <a:spLocks noGrp="1"/>
          </p:cNvSpPr>
          <p:nvPr>
            <p:ph type="pic" idx="4"/>
          </p:nvPr>
        </p:nvSpPr>
        <p:spPr>
          <a:xfrm rot="-5400000" flipH="1">
            <a:off x="6248386" y="-8491"/>
            <a:ext cx="1828800" cy="2774700"/>
          </a:xfrm>
          <a:prstGeom prst="roundRect">
            <a:avLst>
              <a:gd name="adj" fmla="val 16667"/>
            </a:avLst>
          </a:prstGeom>
          <a:solidFill>
            <a:schemeClr val="lt1"/>
          </a:solidFill>
          <a:ln>
            <a:noFill/>
          </a:ln>
        </p:spPr>
      </p:sp>
      <p:pic>
        <p:nvPicPr>
          <p:cNvPr id="153" name="Google Shape;153;g1a0854cc649_9_1544"/>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154" name="Google Shape;154;g1a0854cc649_9_154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Title and Content 1 1">
  <p:cSld name="2_Title and Content 1 1">
    <p:spTree>
      <p:nvGrpSpPr>
        <p:cNvPr id="1" name="Shape 27"/>
        <p:cNvGrpSpPr/>
        <p:nvPr/>
      </p:nvGrpSpPr>
      <p:grpSpPr>
        <a:xfrm>
          <a:off x="0" y="0"/>
          <a:ext cx="0" cy="0"/>
          <a:chOff x="0" y="0"/>
          <a:chExt cx="0" cy="0"/>
        </a:xfrm>
      </p:grpSpPr>
      <p:sp>
        <p:nvSpPr>
          <p:cNvPr id="28" name="Google Shape;28;g2a6596e56bc_0_708"/>
          <p:cNvSpPr>
            <a:spLocks noGrp="1"/>
          </p:cNvSpPr>
          <p:nvPr>
            <p:ph type="pic" idx="2"/>
          </p:nvPr>
        </p:nvSpPr>
        <p:spPr>
          <a:xfrm>
            <a:off x="4806952" y="1588"/>
            <a:ext cx="7386600" cy="6858000"/>
          </a:xfrm>
          <a:prstGeom prst="rect">
            <a:avLst/>
          </a:prstGeom>
          <a:noFill/>
          <a:ln>
            <a:noFill/>
          </a:ln>
        </p:spPr>
      </p:sp>
      <p:sp>
        <p:nvSpPr>
          <p:cNvPr id="29" name="Google Shape;29;g2a6596e56bc_0_708"/>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563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_Title and Content 6 1">
  <p:cSld name="2_Title and Content 6 1">
    <p:spTree>
      <p:nvGrpSpPr>
        <p:cNvPr id="1" name="Shape 164"/>
        <p:cNvGrpSpPr/>
        <p:nvPr/>
      </p:nvGrpSpPr>
      <p:grpSpPr>
        <a:xfrm>
          <a:off x="0" y="0"/>
          <a:ext cx="0" cy="0"/>
          <a:chOff x="0" y="0"/>
          <a:chExt cx="0" cy="0"/>
        </a:xfrm>
      </p:grpSpPr>
      <p:sp>
        <p:nvSpPr>
          <p:cNvPr id="165" name="Google Shape;165;g27f8078d99c_3_971"/>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g27f8078d99c_3_97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83484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le and Content 6">
  <p:cSld name="2_Title and Content_6">
    <p:spTree>
      <p:nvGrpSpPr>
        <p:cNvPr id="1" name="Shape 162"/>
        <p:cNvGrpSpPr/>
        <p:nvPr/>
      </p:nvGrpSpPr>
      <p:grpSpPr>
        <a:xfrm>
          <a:off x="0" y="0"/>
          <a:ext cx="0" cy="0"/>
          <a:chOff x="0" y="0"/>
          <a:chExt cx="0" cy="0"/>
        </a:xfrm>
      </p:grpSpPr>
      <p:sp>
        <p:nvSpPr>
          <p:cNvPr id="163" name="Google Shape;163;g2316314bd5b_0_220"/>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g2316314bd5b_0_22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5"/>
        <p:cNvGrpSpPr/>
        <p:nvPr/>
      </p:nvGrpSpPr>
      <p:grpSpPr>
        <a:xfrm>
          <a:off x="0" y="0"/>
          <a:ext cx="0" cy="0"/>
          <a:chOff x="0" y="0"/>
          <a:chExt cx="0" cy="0"/>
        </a:xfrm>
      </p:grpSpPr>
      <p:sp>
        <p:nvSpPr>
          <p:cNvPr id="166" name="Google Shape;166;g2316314bd5b_0_223"/>
          <p:cNvSpPr>
            <a:spLocks noGrp="1"/>
          </p:cNvSpPr>
          <p:nvPr>
            <p:ph type="pic" idx="2"/>
          </p:nvPr>
        </p:nvSpPr>
        <p:spPr>
          <a:xfrm>
            <a:off x="4806952" y="1588"/>
            <a:ext cx="7386600" cy="6858000"/>
          </a:xfrm>
          <a:prstGeom prst="rect">
            <a:avLst/>
          </a:prstGeom>
          <a:noFill/>
          <a:ln>
            <a:noFill/>
          </a:ln>
        </p:spPr>
      </p:sp>
      <p:sp>
        <p:nvSpPr>
          <p:cNvPr id="167" name="Google Shape;167;g2316314bd5b_0_223"/>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168"/>
        <p:cNvGrpSpPr/>
        <p:nvPr/>
      </p:nvGrpSpPr>
      <p:grpSpPr>
        <a:xfrm>
          <a:off x="0" y="0"/>
          <a:ext cx="0" cy="0"/>
          <a:chOff x="0" y="0"/>
          <a:chExt cx="0" cy="0"/>
        </a:xfrm>
      </p:grpSpPr>
      <p:sp>
        <p:nvSpPr>
          <p:cNvPr id="169" name="Google Shape;169;g2316314bd5b_0_226"/>
          <p:cNvSpPr>
            <a:spLocks noGrp="1"/>
          </p:cNvSpPr>
          <p:nvPr>
            <p:ph type="pic" idx="2"/>
          </p:nvPr>
        </p:nvSpPr>
        <p:spPr>
          <a:xfrm>
            <a:off x="914400" y="1782093"/>
            <a:ext cx="2209800" cy="2256600"/>
          </a:xfrm>
          <a:prstGeom prst="ellipse">
            <a:avLst/>
          </a:prstGeom>
          <a:solidFill>
            <a:schemeClr val="lt1"/>
          </a:solidFill>
          <a:ln>
            <a:noFill/>
          </a:ln>
        </p:spPr>
      </p:sp>
      <p:sp>
        <p:nvSpPr>
          <p:cNvPr id="170" name="Google Shape;170;g2316314bd5b_0_226"/>
          <p:cNvSpPr>
            <a:spLocks noGrp="1"/>
          </p:cNvSpPr>
          <p:nvPr>
            <p:ph type="pic" idx="3"/>
          </p:nvPr>
        </p:nvSpPr>
        <p:spPr>
          <a:xfrm>
            <a:off x="3657600" y="1782093"/>
            <a:ext cx="2209800" cy="2256600"/>
          </a:xfrm>
          <a:prstGeom prst="ellipse">
            <a:avLst/>
          </a:prstGeom>
          <a:solidFill>
            <a:schemeClr val="lt1"/>
          </a:solidFill>
          <a:ln>
            <a:noFill/>
          </a:ln>
        </p:spPr>
      </p:sp>
      <p:sp>
        <p:nvSpPr>
          <p:cNvPr id="171" name="Google Shape;171;g2316314bd5b_0_226"/>
          <p:cNvSpPr>
            <a:spLocks noGrp="1"/>
          </p:cNvSpPr>
          <p:nvPr>
            <p:ph type="pic" idx="4"/>
          </p:nvPr>
        </p:nvSpPr>
        <p:spPr>
          <a:xfrm>
            <a:off x="6400800" y="1782093"/>
            <a:ext cx="2209800" cy="2256600"/>
          </a:xfrm>
          <a:prstGeom prst="ellipse">
            <a:avLst/>
          </a:prstGeom>
          <a:solidFill>
            <a:schemeClr val="lt1"/>
          </a:solidFill>
          <a:ln>
            <a:noFill/>
          </a:ln>
        </p:spPr>
      </p:sp>
      <p:sp>
        <p:nvSpPr>
          <p:cNvPr id="172" name="Google Shape;172;g2316314bd5b_0_226"/>
          <p:cNvSpPr>
            <a:spLocks noGrp="1"/>
          </p:cNvSpPr>
          <p:nvPr>
            <p:ph type="pic" idx="5"/>
          </p:nvPr>
        </p:nvSpPr>
        <p:spPr>
          <a:xfrm>
            <a:off x="9144000" y="1782093"/>
            <a:ext cx="2209800" cy="2256600"/>
          </a:xfrm>
          <a:prstGeom prst="ellipse">
            <a:avLst/>
          </a:prstGeom>
          <a:solidFill>
            <a:schemeClr val="lt1"/>
          </a:solidFill>
          <a:ln>
            <a:noFill/>
          </a:ln>
        </p:spPr>
      </p:sp>
      <p:sp>
        <p:nvSpPr>
          <p:cNvPr id="173" name="Google Shape;173;g2316314bd5b_0_22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74"/>
        <p:cNvGrpSpPr/>
        <p:nvPr/>
      </p:nvGrpSpPr>
      <p:grpSpPr>
        <a:xfrm>
          <a:off x="0" y="0"/>
          <a:ext cx="0" cy="0"/>
          <a:chOff x="0" y="0"/>
          <a:chExt cx="0" cy="0"/>
        </a:xfrm>
      </p:grpSpPr>
      <p:sp>
        <p:nvSpPr>
          <p:cNvPr id="175" name="Google Shape;175;g2316314bd5b_0_232"/>
          <p:cNvSpPr>
            <a:spLocks noGrp="1"/>
          </p:cNvSpPr>
          <p:nvPr>
            <p:ph type="pic" idx="2"/>
          </p:nvPr>
        </p:nvSpPr>
        <p:spPr>
          <a:xfrm>
            <a:off x="5844975" y="1692050"/>
            <a:ext cx="5336400" cy="4455900"/>
          </a:xfrm>
          <a:prstGeom prst="rect">
            <a:avLst/>
          </a:prstGeom>
          <a:solidFill>
            <a:schemeClr val="lt1"/>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76"/>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7"/>
        <p:cNvGrpSpPr/>
        <p:nvPr/>
      </p:nvGrpSpPr>
      <p:grpSpPr>
        <a:xfrm>
          <a:off x="0" y="0"/>
          <a:ext cx="0" cy="0"/>
          <a:chOff x="0" y="0"/>
          <a:chExt cx="0" cy="0"/>
        </a:xfrm>
      </p:grpSpPr>
      <p:sp>
        <p:nvSpPr>
          <p:cNvPr id="178" name="Google Shape;178;g2316314bd5b_0_235"/>
          <p:cNvSpPr>
            <a:spLocks noGrp="1"/>
          </p:cNvSpPr>
          <p:nvPr>
            <p:ph type="pic" idx="2"/>
          </p:nvPr>
        </p:nvSpPr>
        <p:spPr>
          <a:xfrm>
            <a:off x="5867401" y="1176112"/>
            <a:ext cx="4189500" cy="4202100"/>
          </a:xfrm>
          <a:prstGeom prst="rect">
            <a:avLst/>
          </a:prstGeom>
          <a:noFill/>
          <a:ln>
            <a:noFill/>
          </a:ln>
        </p:spPr>
      </p:sp>
      <p:sp>
        <p:nvSpPr>
          <p:cNvPr id="179" name="Google Shape;179;g2316314bd5b_0_23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0"/>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_Title and Content 5">
  <p:cSld name="2_Title and Content_5">
    <p:spTree>
      <p:nvGrpSpPr>
        <p:cNvPr id="1" name="Shape 181"/>
        <p:cNvGrpSpPr/>
        <p:nvPr/>
      </p:nvGrpSpPr>
      <p:grpSpPr>
        <a:xfrm>
          <a:off x="0" y="0"/>
          <a:ext cx="0" cy="0"/>
          <a:chOff x="0" y="0"/>
          <a:chExt cx="0" cy="0"/>
        </a:xfrm>
      </p:grpSpPr>
      <p:sp>
        <p:nvSpPr>
          <p:cNvPr id="182" name="Google Shape;182;g2316314bd5b_0_239"/>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g2316314bd5b_0_23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p:spTree>
      <p:nvGrpSpPr>
        <p:cNvPr id="1" name="Shape 184"/>
        <p:cNvGrpSpPr/>
        <p:nvPr/>
      </p:nvGrpSpPr>
      <p:grpSpPr>
        <a:xfrm>
          <a:off x="0" y="0"/>
          <a:ext cx="0" cy="0"/>
          <a:chOff x="0" y="0"/>
          <a:chExt cx="0" cy="0"/>
        </a:xfrm>
      </p:grpSpPr>
      <p:sp>
        <p:nvSpPr>
          <p:cNvPr id="185" name="Google Shape;185;g2316314bd5b_0_24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86"/>
        <p:cNvGrpSpPr/>
        <p:nvPr/>
      </p:nvGrpSpPr>
      <p:grpSpPr>
        <a:xfrm>
          <a:off x="0" y="0"/>
          <a:ext cx="0" cy="0"/>
          <a:chOff x="0" y="0"/>
          <a:chExt cx="0" cy="0"/>
        </a:xfrm>
      </p:grpSpPr>
      <p:pic>
        <p:nvPicPr>
          <p:cNvPr id="187" name="Google Shape;187;g2316314bd5b_0_244"/>
          <p:cNvPicPr preferRelativeResize="0"/>
          <p:nvPr/>
        </p:nvPicPr>
        <p:blipFill rotWithShape="1">
          <a:blip r:embed="rId2">
            <a:alphaModFix/>
          </a:blip>
          <a:srcRect/>
          <a:stretch/>
        </p:blipFill>
        <p:spPr>
          <a:xfrm>
            <a:off x="10479499" y="304801"/>
            <a:ext cx="1207149" cy="533400"/>
          </a:xfrm>
          <a:prstGeom prst="rect">
            <a:avLst/>
          </a:prstGeom>
          <a:noFill/>
          <a:ln>
            <a:noFill/>
          </a:ln>
        </p:spPr>
      </p:pic>
      <p:sp>
        <p:nvSpPr>
          <p:cNvPr id="188" name="Google Shape;188;g2316314bd5b_0_244"/>
          <p:cNvSpPr>
            <a:spLocks noGrp="1"/>
          </p:cNvSpPr>
          <p:nvPr>
            <p:ph type="pic" idx="2"/>
          </p:nvPr>
        </p:nvSpPr>
        <p:spPr>
          <a:xfrm>
            <a:off x="533400" y="838200"/>
            <a:ext cx="4878300" cy="4953000"/>
          </a:xfrm>
          <a:prstGeom prst="rect">
            <a:avLst/>
          </a:prstGeom>
          <a:solidFill>
            <a:schemeClr val="lt1"/>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_Title and Content 2">
  <p:cSld name="2_Title and Content_2">
    <p:spTree>
      <p:nvGrpSpPr>
        <p:cNvPr id="1" name="Shape 189"/>
        <p:cNvGrpSpPr/>
        <p:nvPr/>
      </p:nvGrpSpPr>
      <p:grpSpPr>
        <a:xfrm>
          <a:off x="0" y="0"/>
          <a:ext cx="0" cy="0"/>
          <a:chOff x="0" y="0"/>
          <a:chExt cx="0" cy="0"/>
        </a:xfrm>
      </p:grpSpPr>
      <p:sp>
        <p:nvSpPr>
          <p:cNvPr id="190" name="Google Shape;190;g2316314bd5b_0_247"/>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g2316314bd5b_0_24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Slide With Logo">
  <p:cSld name="Blank Slide With Logo">
    <p:spTree>
      <p:nvGrpSpPr>
        <p:cNvPr id="1" name="Shape 192"/>
        <p:cNvGrpSpPr/>
        <p:nvPr/>
      </p:nvGrpSpPr>
      <p:grpSpPr>
        <a:xfrm>
          <a:off x="0" y="0"/>
          <a:ext cx="0" cy="0"/>
          <a:chOff x="0" y="0"/>
          <a:chExt cx="0" cy="0"/>
        </a:xfrm>
      </p:grpSpPr>
      <p:sp>
        <p:nvSpPr>
          <p:cNvPr id="193" name="Google Shape;193;g2316314bd5b_0_25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94"/>
        <p:cNvGrpSpPr/>
        <p:nvPr/>
      </p:nvGrpSpPr>
      <p:grpSpPr>
        <a:xfrm>
          <a:off x="0" y="0"/>
          <a:ext cx="0" cy="0"/>
          <a:chOff x="0" y="0"/>
          <a:chExt cx="0" cy="0"/>
        </a:xfrm>
      </p:grpSpPr>
      <p:sp>
        <p:nvSpPr>
          <p:cNvPr id="195" name="Google Shape;195;g2316314bd5b_0_252"/>
          <p:cNvSpPr>
            <a:spLocks noGrp="1"/>
          </p:cNvSpPr>
          <p:nvPr>
            <p:ph type="pic" idx="2"/>
          </p:nvPr>
        </p:nvSpPr>
        <p:spPr>
          <a:xfrm rot="10800000" flipH="1">
            <a:off x="755905" y="0"/>
            <a:ext cx="3295500" cy="4686300"/>
          </a:xfrm>
          <a:prstGeom prst="round2SameRect">
            <a:avLst>
              <a:gd name="adj1" fmla="val 16667"/>
              <a:gd name="adj2" fmla="val 0"/>
            </a:avLst>
          </a:prstGeom>
          <a:solidFill>
            <a:schemeClr val="lt1"/>
          </a:solidFill>
          <a:ln>
            <a:noFill/>
          </a:ln>
        </p:spPr>
      </p:sp>
      <p:sp>
        <p:nvSpPr>
          <p:cNvPr id="196" name="Google Shape;196;g2316314bd5b_0_252"/>
          <p:cNvSpPr>
            <a:spLocks noGrp="1"/>
          </p:cNvSpPr>
          <p:nvPr>
            <p:ph type="pic" idx="3"/>
          </p:nvPr>
        </p:nvSpPr>
        <p:spPr>
          <a:xfrm>
            <a:off x="8153400" y="4357914"/>
            <a:ext cx="3295500" cy="2514600"/>
          </a:xfrm>
          <a:prstGeom prst="round2SameRect">
            <a:avLst>
              <a:gd name="adj1" fmla="val 16667"/>
              <a:gd name="adj2" fmla="val 0"/>
            </a:avLst>
          </a:prstGeom>
          <a:solidFill>
            <a:schemeClr val="lt1"/>
          </a:solidFill>
          <a:ln>
            <a:noFill/>
          </a:ln>
        </p:spPr>
      </p:sp>
      <p:sp>
        <p:nvSpPr>
          <p:cNvPr id="197" name="Google Shape;197;g2316314bd5b_0_2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Title and Content 3">
  <p:cSld name="2_Title and Content_3">
    <p:spTree>
      <p:nvGrpSpPr>
        <p:cNvPr id="1" name="Shape 198"/>
        <p:cNvGrpSpPr/>
        <p:nvPr/>
      </p:nvGrpSpPr>
      <p:grpSpPr>
        <a:xfrm>
          <a:off x="0" y="0"/>
          <a:ext cx="0" cy="0"/>
          <a:chOff x="0" y="0"/>
          <a:chExt cx="0" cy="0"/>
        </a:xfrm>
      </p:grpSpPr>
      <p:sp>
        <p:nvSpPr>
          <p:cNvPr id="199" name="Google Shape;199;g2316314bd5b_0_256"/>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g2316314bd5b_0_25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
        <p:cNvGrpSpPr/>
        <p:nvPr/>
      </p:nvGrpSpPr>
      <p:grpSpPr>
        <a:xfrm>
          <a:off x="0" y="0"/>
          <a:ext cx="0" cy="0"/>
          <a:chOff x="0" y="0"/>
          <a:chExt cx="0" cy="0"/>
        </a:xfrm>
      </p:grpSpPr>
      <p:sp>
        <p:nvSpPr>
          <p:cNvPr id="26" name="Google Shape;26;p76"/>
          <p:cNvSpPr>
            <a:spLocks noGrp="1"/>
          </p:cNvSpPr>
          <p:nvPr>
            <p:ph type="pic" idx="2"/>
          </p:nvPr>
        </p:nvSpPr>
        <p:spPr>
          <a:xfrm>
            <a:off x="4806952" y="1588"/>
            <a:ext cx="7386637" cy="6858000"/>
          </a:xfrm>
          <a:prstGeom prst="rect">
            <a:avLst/>
          </a:prstGeom>
          <a:noFill/>
          <a:ln>
            <a:noFill/>
          </a:ln>
        </p:spPr>
      </p:sp>
      <p:sp>
        <p:nvSpPr>
          <p:cNvPr id="27" name="Google Shape;27;p76"/>
          <p:cNvSpPr/>
          <p:nvPr/>
        </p:nvSpPr>
        <p:spPr>
          <a:xfrm>
            <a:off x="-1981200" y="1176111"/>
            <a:ext cx="7086600" cy="8175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icture with Caption 1">
  <p:cSld name="Picture with Caption">
    <p:spTree>
      <p:nvGrpSpPr>
        <p:cNvPr id="1" name="Shape 201"/>
        <p:cNvGrpSpPr/>
        <p:nvPr/>
      </p:nvGrpSpPr>
      <p:grpSpPr>
        <a:xfrm>
          <a:off x="0" y="0"/>
          <a:ext cx="0" cy="0"/>
          <a:chOff x="0" y="0"/>
          <a:chExt cx="0" cy="0"/>
        </a:xfrm>
      </p:grpSpPr>
      <p:sp>
        <p:nvSpPr>
          <p:cNvPr id="202" name="Google Shape;202;g2316314bd5b_0_25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1_Custom Layout 1">
  <p:cSld name="21_Custom Layout_1">
    <p:spTree>
      <p:nvGrpSpPr>
        <p:cNvPr id="1" name="Shape 203"/>
        <p:cNvGrpSpPr/>
        <p:nvPr/>
      </p:nvGrpSpPr>
      <p:grpSpPr>
        <a:xfrm>
          <a:off x="0" y="0"/>
          <a:ext cx="0" cy="0"/>
          <a:chOff x="0" y="0"/>
          <a:chExt cx="0" cy="0"/>
        </a:xfrm>
      </p:grpSpPr>
      <p:sp>
        <p:nvSpPr>
          <p:cNvPr id="204" name="Google Shape;204;g2316314bd5b_0_261"/>
          <p:cNvSpPr>
            <a:spLocks noGrp="1"/>
          </p:cNvSpPr>
          <p:nvPr>
            <p:ph type="pic" idx="2"/>
          </p:nvPr>
        </p:nvSpPr>
        <p:spPr>
          <a:xfrm rot="-5400000" flipH="1">
            <a:off x="1488650" y="962300"/>
            <a:ext cx="2766000" cy="2774700"/>
          </a:xfrm>
          <a:prstGeom prst="roundRect">
            <a:avLst>
              <a:gd name="adj" fmla="val 16667"/>
            </a:avLst>
          </a:prstGeom>
          <a:solidFill>
            <a:schemeClr val="lt1"/>
          </a:solidFill>
          <a:ln>
            <a:noFill/>
          </a:ln>
          <a:effectLst>
            <a:outerShdw blurRad="57150" dist="19050" dir="5400000" algn="bl" rotWithShape="0">
              <a:srgbClr val="000000">
                <a:alpha val="48630"/>
              </a:srgbClr>
            </a:outerShdw>
          </a:effectLst>
        </p:spPr>
      </p:sp>
      <p:sp>
        <p:nvSpPr>
          <p:cNvPr id="205" name="Google Shape;205;g2316314bd5b_0_261"/>
          <p:cNvSpPr>
            <a:spLocks noGrp="1"/>
          </p:cNvSpPr>
          <p:nvPr>
            <p:ph type="pic" idx="3"/>
          </p:nvPr>
        </p:nvSpPr>
        <p:spPr>
          <a:xfrm rot="-5400000" flipH="1">
            <a:off x="7780750" y="3450775"/>
            <a:ext cx="2766000" cy="2774700"/>
          </a:xfrm>
          <a:prstGeom prst="roundRect">
            <a:avLst>
              <a:gd name="adj" fmla="val 16667"/>
            </a:avLst>
          </a:prstGeom>
          <a:solidFill>
            <a:schemeClr val="lt1"/>
          </a:solidFill>
          <a:ln>
            <a:noFill/>
          </a:ln>
          <a:effectLst>
            <a:outerShdw blurRad="57150" dist="19050" dir="5400000" algn="bl" rotWithShape="0">
              <a:srgbClr val="000000">
                <a:alpha val="48630"/>
              </a:srgbClr>
            </a:outerShdw>
          </a:effectLst>
        </p:spPr>
      </p:sp>
      <p:sp>
        <p:nvSpPr>
          <p:cNvPr id="206" name="Google Shape;206;g2316314bd5b_0_26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_Title and Content 1">
  <p:cSld name="2_Title and Content_1">
    <p:spTree>
      <p:nvGrpSpPr>
        <p:cNvPr id="1" name="Shape 207"/>
        <p:cNvGrpSpPr/>
        <p:nvPr/>
      </p:nvGrpSpPr>
      <p:grpSpPr>
        <a:xfrm>
          <a:off x="0" y="0"/>
          <a:ext cx="0" cy="0"/>
          <a:chOff x="0" y="0"/>
          <a:chExt cx="0" cy="0"/>
        </a:xfrm>
      </p:grpSpPr>
      <p:sp>
        <p:nvSpPr>
          <p:cNvPr id="208" name="Google Shape;208;g2316314bd5b_0_26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Google Shape;209;g2316314bd5b_0_26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Title and Content 4">
  <p:cSld name="2_Title and Content_4">
    <p:spTree>
      <p:nvGrpSpPr>
        <p:cNvPr id="1" name="Shape 210"/>
        <p:cNvGrpSpPr/>
        <p:nvPr/>
      </p:nvGrpSpPr>
      <p:grpSpPr>
        <a:xfrm>
          <a:off x="0" y="0"/>
          <a:ext cx="0" cy="0"/>
          <a:chOff x="0" y="0"/>
          <a:chExt cx="0" cy="0"/>
        </a:xfrm>
      </p:grpSpPr>
      <p:sp>
        <p:nvSpPr>
          <p:cNvPr id="211" name="Google Shape;211;g2316314bd5b_0_268"/>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Google Shape;212;g2316314bd5b_0_26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213"/>
        <p:cNvGrpSpPr/>
        <p:nvPr/>
      </p:nvGrpSpPr>
      <p:grpSpPr>
        <a:xfrm>
          <a:off x="0" y="0"/>
          <a:ext cx="0" cy="0"/>
          <a:chOff x="0" y="0"/>
          <a:chExt cx="0" cy="0"/>
        </a:xfrm>
      </p:grpSpPr>
      <p:sp>
        <p:nvSpPr>
          <p:cNvPr id="214" name="Google Shape;214;g2316314bd5b_0_271"/>
          <p:cNvSpPr txBox="1">
            <a:spLocks noGrp="1"/>
          </p:cNvSpPr>
          <p:nvPr>
            <p:ph type="title"/>
          </p:nvPr>
        </p:nvSpPr>
        <p:spPr>
          <a:xfrm>
            <a:off x="0" y="200177"/>
            <a:ext cx="12192000" cy="775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595959"/>
              </a:buClr>
              <a:buSzPts val="4800"/>
              <a:buFont typeface="Calibri"/>
              <a:buNone/>
              <a:defRPr sz="4800" b="1">
                <a:solidFill>
                  <a:srgbClr val="59595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5" name="Google Shape;215;g2316314bd5b_0_271"/>
          <p:cNvSpPr txBox="1">
            <a:spLocks noGrp="1"/>
          </p:cNvSpPr>
          <p:nvPr>
            <p:ph type="body" idx="1"/>
          </p:nvPr>
        </p:nvSpPr>
        <p:spPr>
          <a:xfrm>
            <a:off x="0" y="1005381"/>
            <a:ext cx="12192000" cy="4194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Google Shape;216;g2316314bd5b_0_27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17"/>
        <p:cNvGrpSpPr/>
        <p:nvPr/>
      </p:nvGrpSpPr>
      <p:grpSpPr>
        <a:xfrm>
          <a:off x="0" y="0"/>
          <a:ext cx="0" cy="0"/>
          <a:chOff x="0" y="0"/>
          <a:chExt cx="0" cy="0"/>
        </a:xfrm>
      </p:grpSpPr>
      <p:sp>
        <p:nvSpPr>
          <p:cNvPr id="218" name="Google Shape;218;g2316314bd5b_0_275"/>
          <p:cNvSpPr>
            <a:spLocks noGrp="1"/>
          </p:cNvSpPr>
          <p:nvPr>
            <p:ph type="pic" idx="2"/>
          </p:nvPr>
        </p:nvSpPr>
        <p:spPr>
          <a:xfrm>
            <a:off x="6096000" y="1075673"/>
            <a:ext cx="4721100" cy="4735500"/>
          </a:xfrm>
          <a:prstGeom prst="rect">
            <a:avLst/>
          </a:prstGeom>
          <a:noFill/>
          <a:ln>
            <a:noFill/>
          </a:ln>
        </p:spPr>
      </p:sp>
      <p:sp>
        <p:nvSpPr>
          <p:cNvPr id="219" name="Google Shape;219;g2316314bd5b_0_275"/>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0"/>
        <p:cNvGrpSpPr/>
        <p:nvPr/>
      </p:nvGrpSpPr>
      <p:grpSpPr>
        <a:xfrm>
          <a:off x="0" y="0"/>
          <a:ext cx="0" cy="0"/>
          <a:chOff x="0" y="0"/>
          <a:chExt cx="0" cy="0"/>
        </a:xfrm>
      </p:grpSpPr>
      <p:sp>
        <p:nvSpPr>
          <p:cNvPr id="221" name="Google Shape;221;g2316314bd5b_0_27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22" name="Google Shape;222;g2316314bd5b_0_27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3" name="Google Shape;223;g2316314bd5b_0_27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4" name="Google Shape;224;g2316314bd5b_0_2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5" name="Google Shape;225;g2316314bd5b_0_278"/>
          <p:cNvSpPr>
            <a:spLocks noGrp="1"/>
          </p:cNvSpPr>
          <p:nvPr>
            <p:ph type="pic" idx="2"/>
          </p:nvPr>
        </p:nvSpPr>
        <p:spPr>
          <a:xfrm>
            <a:off x="647700" y="457200"/>
            <a:ext cx="3124200" cy="44958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26"/>
        <p:cNvGrpSpPr/>
        <p:nvPr/>
      </p:nvGrpSpPr>
      <p:grpSpPr>
        <a:xfrm>
          <a:off x="0" y="0"/>
          <a:ext cx="0" cy="0"/>
          <a:chOff x="0" y="0"/>
          <a:chExt cx="0" cy="0"/>
        </a:xfrm>
      </p:grpSpPr>
      <p:sp>
        <p:nvSpPr>
          <p:cNvPr id="227" name="Google Shape;227;g2316314bd5b_0_284"/>
          <p:cNvSpPr>
            <a:spLocks noGrp="1"/>
          </p:cNvSpPr>
          <p:nvPr>
            <p:ph type="pic" idx="2"/>
          </p:nvPr>
        </p:nvSpPr>
        <p:spPr>
          <a:xfrm>
            <a:off x="692600" y="1617450"/>
            <a:ext cx="5105700" cy="45678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8"/>
        <p:cNvGrpSpPr/>
        <p:nvPr/>
      </p:nvGrpSpPr>
      <p:grpSpPr>
        <a:xfrm>
          <a:off x="0" y="0"/>
          <a:ext cx="0" cy="0"/>
          <a:chOff x="0" y="0"/>
          <a:chExt cx="0" cy="0"/>
        </a:xfrm>
      </p:grpSpPr>
      <p:sp>
        <p:nvSpPr>
          <p:cNvPr id="229" name="Google Shape;229;g2316314bd5b_0_286"/>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0" name="Google Shape;230;g2316314bd5b_0_286"/>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1" name="Google Shape;231;g2316314bd5b_0_2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2" name="Google Shape;232;g2316314bd5b_0_2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3" name="Google Shape;233;g2316314bd5b_0_2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4"/>
        <p:cNvGrpSpPr/>
        <p:nvPr/>
      </p:nvGrpSpPr>
      <p:grpSpPr>
        <a:xfrm>
          <a:off x="0" y="0"/>
          <a:ext cx="0" cy="0"/>
          <a:chOff x="0" y="0"/>
          <a:chExt cx="0" cy="0"/>
        </a:xfrm>
      </p:grpSpPr>
      <p:sp>
        <p:nvSpPr>
          <p:cNvPr id="235" name="Google Shape;235;g2316314bd5b_0_29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6" name="Google Shape;236;g2316314bd5b_0_292"/>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7" name="Google Shape;237;g2316314bd5b_0_292"/>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8" name="Google Shape;238;g2316314bd5b_0_2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9" name="Google Shape;239;g2316314bd5b_0_2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0" name="Google Shape;240;g2316314bd5b_0_2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and Content 5">
  <p:cSld name="2_Title and Content_5">
    <p:spTree>
      <p:nvGrpSpPr>
        <p:cNvPr id="1" name="Shape 28"/>
        <p:cNvGrpSpPr/>
        <p:nvPr/>
      </p:nvGrpSpPr>
      <p:grpSpPr>
        <a:xfrm>
          <a:off x="0" y="0"/>
          <a:ext cx="0" cy="0"/>
          <a:chOff x="0" y="0"/>
          <a:chExt cx="0" cy="0"/>
        </a:xfrm>
      </p:grpSpPr>
      <p:sp>
        <p:nvSpPr>
          <p:cNvPr id="29" name="Google Shape;29;g20eeab159d8_2_431"/>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Google Shape;30;g20eeab159d8_2_43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1"/>
        <p:cNvGrpSpPr/>
        <p:nvPr/>
      </p:nvGrpSpPr>
      <p:grpSpPr>
        <a:xfrm>
          <a:off x="0" y="0"/>
          <a:ext cx="0" cy="0"/>
          <a:chOff x="0" y="0"/>
          <a:chExt cx="0" cy="0"/>
        </a:xfrm>
      </p:grpSpPr>
      <p:sp>
        <p:nvSpPr>
          <p:cNvPr id="242" name="Google Shape;242;g2316314bd5b_0_29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3" name="Google Shape;243;g2316314bd5b_0_29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44" name="Google Shape;244;g2316314bd5b_0_29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5" name="Google Shape;245;g2316314bd5b_0_29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46" name="Google Shape;246;g2316314bd5b_0_29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7" name="Google Shape;247;g2316314bd5b_0_29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8" name="Google Shape;248;g2316314bd5b_0_29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9" name="Google Shape;249;g2316314bd5b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0"/>
        <p:cNvGrpSpPr/>
        <p:nvPr/>
      </p:nvGrpSpPr>
      <p:grpSpPr>
        <a:xfrm>
          <a:off x="0" y="0"/>
          <a:ext cx="0" cy="0"/>
          <a:chOff x="0" y="0"/>
          <a:chExt cx="0" cy="0"/>
        </a:xfrm>
      </p:grpSpPr>
      <p:sp>
        <p:nvSpPr>
          <p:cNvPr id="251" name="Google Shape;251;g2316314bd5b_0_3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2" name="Google Shape;252;g2316314bd5b_0_30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3" name="Google Shape;253;g2316314bd5b_0_30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4" name="Google Shape;254;g2316314bd5b_0_3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5"/>
        <p:cNvGrpSpPr/>
        <p:nvPr/>
      </p:nvGrpSpPr>
      <p:grpSpPr>
        <a:xfrm>
          <a:off x="0" y="0"/>
          <a:ext cx="0" cy="0"/>
          <a:chOff x="0" y="0"/>
          <a:chExt cx="0" cy="0"/>
        </a:xfrm>
      </p:grpSpPr>
      <p:sp>
        <p:nvSpPr>
          <p:cNvPr id="256" name="Google Shape;256;g2316314bd5b_0_31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7" name="Google Shape;257;g2316314bd5b_0_313"/>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258" name="Google Shape;258;g2316314bd5b_0_313"/>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59" name="Google Shape;259;g2316314bd5b_0_3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0" name="Google Shape;260;g2316314bd5b_0_3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1" name="Google Shape;261;g2316314bd5b_0_3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2"/>
        <p:cNvGrpSpPr/>
        <p:nvPr/>
      </p:nvGrpSpPr>
      <p:grpSpPr>
        <a:xfrm>
          <a:off x="0" y="0"/>
          <a:ext cx="0" cy="0"/>
          <a:chOff x="0" y="0"/>
          <a:chExt cx="0" cy="0"/>
        </a:xfrm>
      </p:grpSpPr>
      <p:sp>
        <p:nvSpPr>
          <p:cNvPr id="263" name="Google Shape;263;g2316314bd5b_0_32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4" name="Google Shape;264;g2316314bd5b_0_320"/>
          <p:cNvSpPr>
            <a:spLocks noGrp="1"/>
          </p:cNvSpPr>
          <p:nvPr>
            <p:ph type="pic" idx="2"/>
          </p:nvPr>
        </p:nvSpPr>
        <p:spPr>
          <a:xfrm>
            <a:off x="5183188" y="987425"/>
            <a:ext cx="6172200" cy="4873500"/>
          </a:xfrm>
          <a:prstGeom prst="rect">
            <a:avLst/>
          </a:prstGeom>
          <a:noFill/>
          <a:ln>
            <a:noFill/>
          </a:ln>
        </p:spPr>
      </p:sp>
      <p:sp>
        <p:nvSpPr>
          <p:cNvPr id="265" name="Google Shape;265;g2316314bd5b_0_32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66" name="Google Shape;266;g2316314bd5b_0_3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7" name="Google Shape;267;g2316314bd5b_0_3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8" name="Google Shape;268;g2316314bd5b_0_3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9"/>
        <p:cNvGrpSpPr/>
        <p:nvPr/>
      </p:nvGrpSpPr>
      <p:grpSpPr>
        <a:xfrm>
          <a:off x="0" y="0"/>
          <a:ext cx="0" cy="0"/>
          <a:chOff x="0" y="0"/>
          <a:chExt cx="0" cy="0"/>
        </a:xfrm>
      </p:grpSpPr>
      <p:sp>
        <p:nvSpPr>
          <p:cNvPr id="270" name="Google Shape;270;g2316314bd5b_0_3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1" name="Google Shape;271;g2316314bd5b_0_327"/>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2" name="Google Shape;272;g2316314bd5b_0_3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3" name="Google Shape;273;g2316314bd5b_0_3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4" name="Google Shape;274;g2316314bd5b_0_3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5"/>
        <p:cNvGrpSpPr/>
        <p:nvPr/>
      </p:nvGrpSpPr>
      <p:grpSpPr>
        <a:xfrm>
          <a:off x="0" y="0"/>
          <a:ext cx="0" cy="0"/>
          <a:chOff x="0" y="0"/>
          <a:chExt cx="0" cy="0"/>
        </a:xfrm>
      </p:grpSpPr>
      <p:sp>
        <p:nvSpPr>
          <p:cNvPr id="276" name="Google Shape;276;g2316314bd5b_0_333"/>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7" name="Google Shape;277;g2316314bd5b_0_333"/>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8" name="Google Shape;278;g2316314bd5b_0_3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9" name="Google Shape;279;g2316314bd5b_0_3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0" name="Google Shape;280;g2316314bd5b_0_3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81"/>
        <p:cNvGrpSpPr/>
        <p:nvPr/>
      </p:nvGrpSpPr>
      <p:grpSpPr>
        <a:xfrm>
          <a:off x="0" y="0"/>
          <a:ext cx="0" cy="0"/>
          <a:chOff x="0" y="0"/>
          <a:chExt cx="0" cy="0"/>
        </a:xfrm>
      </p:grpSpPr>
      <p:sp>
        <p:nvSpPr>
          <p:cNvPr id="282" name="Google Shape;282;g2316314bd5b_0_339"/>
          <p:cNvSpPr>
            <a:spLocks noGrp="1"/>
          </p:cNvSpPr>
          <p:nvPr>
            <p:ph type="pic" idx="2"/>
          </p:nvPr>
        </p:nvSpPr>
        <p:spPr>
          <a:xfrm>
            <a:off x="533400" y="838200"/>
            <a:ext cx="4878300" cy="4953000"/>
          </a:xfrm>
          <a:prstGeom prst="rect">
            <a:avLst/>
          </a:prstGeom>
          <a:solidFill>
            <a:schemeClr val="lt1"/>
          </a:soli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283"/>
        <p:cNvGrpSpPr/>
        <p:nvPr/>
      </p:nvGrpSpPr>
      <p:grpSpPr>
        <a:xfrm>
          <a:off x="0" y="0"/>
          <a:ext cx="0" cy="0"/>
          <a:chOff x="0" y="0"/>
          <a:chExt cx="0" cy="0"/>
        </a:xfrm>
      </p:grpSpPr>
      <p:sp>
        <p:nvSpPr>
          <p:cNvPr id="284" name="Google Shape;284;g2316314bd5b_0_341"/>
          <p:cNvSpPr/>
          <p:nvPr/>
        </p:nvSpPr>
        <p:spPr>
          <a:xfrm>
            <a:off x="0" y="0"/>
            <a:ext cx="12192000" cy="3124200"/>
          </a:xfrm>
          <a:prstGeom prst="rect">
            <a:avLst/>
          </a:prstGeom>
          <a:solidFill>
            <a:srgbClr val="E1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 name="Google Shape;285;g2316314bd5b_0_341"/>
          <p:cNvSpPr>
            <a:spLocks noGrp="1"/>
          </p:cNvSpPr>
          <p:nvPr>
            <p:ph type="pic" idx="2"/>
          </p:nvPr>
        </p:nvSpPr>
        <p:spPr>
          <a:xfrm>
            <a:off x="996950" y="1710767"/>
            <a:ext cx="2349600" cy="2399100"/>
          </a:xfrm>
          <a:prstGeom prst="ellipse">
            <a:avLst/>
          </a:prstGeom>
          <a:solidFill>
            <a:schemeClr val="lt1"/>
          </a:solidFill>
          <a:ln>
            <a:noFill/>
          </a:ln>
        </p:spPr>
      </p:sp>
      <p:sp>
        <p:nvSpPr>
          <p:cNvPr id="286" name="Google Shape;286;g2316314bd5b_0_341"/>
          <p:cNvSpPr>
            <a:spLocks noGrp="1"/>
          </p:cNvSpPr>
          <p:nvPr>
            <p:ph type="pic" idx="3"/>
          </p:nvPr>
        </p:nvSpPr>
        <p:spPr>
          <a:xfrm>
            <a:off x="4883150" y="1710767"/>
            <a:ext cx="2349600" cy="2399100"/>
          </a:xfrm>
          <a:prstGeom prst="ellipse">
            <a:avLst/>
          </a:prstGeom>
          <a:solidFill>
            <a:schemeClr val="lt1"/>
          </a:solidFill>
          <a:ln>
            <a:noFill/>
          </a:ln>
        </p:spPr>
      </p:sp>
      <p:sp>
        <p:nvSpPr>
          <p:cNvPr id="287" name="Google Shape;287;g2316314bd5b_0_341"/>
          <p:cNvSpPr>
            <a:spLocks noGrp="1"/>
          </p:cNvSpPr>
          <p:nvPr>
            <p:ph type="pic" idx="4"/>
          </p:nvPr>
        </p:nvSpPr>
        <p:spPr>
          <a:xfrm>
            <a:off x="8769350" y="1710767"/>
            <a:ext cx="2349600" cy="2399100"/>
          </a:xfrm>
          <a:prstGeom prst="ellipse">
            <a:avLst/>
          </a:prstGeom>
          <a:solidFill>
            <a:schemeClr val="lt1"/>
          </a:solidFill>
          <a:ln>
            <a:noFill/>
          </a:ln>
        </p:spPr>
      </p:sp>
      <p:pic>
        <p:nvPicPr>
          <p:cNvPr id="288" name="Google Shape;288;g2316314bd5b_0_341"/>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289" name="Google Shape;289;g2316314bd5b_0_34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0"/>
        <p:cNvGrpSpPr/>
        <p:nvPr/>
      </p:nvGrpSpPr>
      <p:grpSpPr>
        <a:xfrm>
          <a:off x="0" y="0"/>
          <a:ext cx="0" cy="0"/>
          <a:chOff x="0" y="0"/>
          <a:chExt cx="0" cy="0"/>
        </a:xfrm>
      </p:grpSpPr>
      <p:pic>
        <p:nvPicPr>
          <p:cNvPr id="291" name="Google Shape;291;g2316314bd5b_0_348"/>
          <p:cNvPicPr preferRelativeResize="0"/>
          <p:nvPr/>
        </p:nvPicPr>
        <p:blipFill rotWithShape="1">
          <a:blip r:embed="rId2">
            <a:alphaModFix/>
          </a:blip>
          <a:srcRect/>
          <a:stretch/>
        </p:blipFill>
        <p:spPr>
          <a:xfrm>
            <a:off x="17207" y="1"/>
            <a:ext cx="12174793" cy="6872947"/>
          </a:xfrm>
          <a:prstGeom prst="rect">
            <a:avLst/>
          </a:prstGeom>
          <a:noFill/>
          <a:ln>
            <a:noFill/>
          </a:ln>
        </p:spPr>
      </p:pic>
      <p:pic>
        <p:nvPicPr>
          <p:cNvPr id="292" name="Google Shape;292;g2316314bd5b_0_348"/>
          <p:cNvPicPr preferRelativeResize="0"/>
          <p:nvPr/>
        </p:nvPicPr>
        <p:blipFill rotWithShape="1">
          <a:blip r:embed="rId3">
            <a:alphaModFix/>
          </a:blip>
          <a:srcRect/>
          <a:stretch/>
        </p:blipFill>
        <p:spPr>
          <a:xfrm>
            <a:off x="10439400" y="304801"/>
            <a:ext cx="1247249" cy="349054"/>
          </a:xfrm>
          <a:prstGeom prst="rect">
            <a:avLst/>
          </a:prstGeom>
          <a:noFill/>
          <a:ln>
            <a:noFill/>
          </a:ln>
        </p:spPr>
      </p:pic>
      <p:sp>
        <p:nvSpPr>
          <p:cNvPr id="293" name="Google Shape;293;g2316314bd5b_0_34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1_Custom Layout">
  <p:cSld name="21_Custom Layout_2">
    <p:spTree>
      <p:nvGrpSpPr>
        <p:cNvPr id="1" name="Shape 294"/>
        <p:cNvGrpSpPr/>
        <p:nvPr/>
      </p:nvGrpSpPr>
      <p:grpSpPr>
        <a:xfrm>
          <a:off x="0" y="0"/>
          <a:ext cx="0" cy="0"/>
          <a:chOff x="0" y="0"/>
          <a:chExt cx="0" cy="0"/>
        </a:xfrm>
      </p:grpSpPr>
      <p:sp>
        <p:nvSpPr>
          <p:cNvPr id="295" name="Google Shape;295;g2316314bd5b_0_352"/>
          <p:cNvSpPr/>
          <p:nvPr/>
        </p:nvSpPr>
        <p:spPr>
          <a:xfrm>
            <a:off x="7162800" y="0"/>
            <a:ext cx="5029200" cy="6858000"/>
          </a:xfrm>
          <a:prstGeom prst="rect">
            <a:avLst/>
          </a:prstGeom>
          <a:solidFill>
            <a:srgbClr val="E2262D"/>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g2316314bd5b_0_352"/>
          <p:cNvSpPr>
            <a:spLocks noGrp="1"/>
          </p:cNvSpPr>
          <p:nvPr>
            <p:ph type="pic" idx="2"/>
          </p:nvPr>
        </p:nvSpPr>
        <p:spPr>
          <a:xfrm rot="-5400000" flipH="1">
            <a:off x="6248385" y="4099051"/>
            <a:ext cx="1828800" cy="2774700"/>
          </a:xfrm>
          <a:prstGeom prst="roundRect">
            <a:avLst>
              <a:gd name="adj" fmla="val 16667"/>
            </a:avLst>
          </a:prstGeom>
          <a:solidFill>
            <a:schemeClr val="lt1"/>
          </a:solidFill>
          <a:ln>
            <a:noFill/>
          </a:ln>
        </p:spPr>
      </p:sp>
      <p:sp>
        <p:nvSpPr>
          <p:cNvPr id="297" name="Google Shape;297;g2316314bd5b_0_352"/>
          <p:cNvSpPr>
            <a:spLocks noGrp="1"/>
          </p:cNvSpPr>
          <p:nvPr>
            <p:ph type="pic" idx="3"/>
          </p:nvPr>
        </p:nvSpPr>
        <p:spPr>
          <a:xfrm rot="-5400000" flipH="1">
            <a:off x="6248386" y="2041651"/>
            <a:ext cx="1828800" cy="2774700"/>
          </a:xfrm>
          <a:prstGeom prst="roundRect">
            <a:avLst>
              <a:gd name="adj" fmla="val 16667"/>
            </a:avLst>
          </a:prstGeom>
          <a:solidFill>
            <a:schemeClr val="lt1"/>
          </a:solidFill>
          <a:ln>
            <a:noFill/>
          </a:ln>
        </p:spPr>
      </p:sp>
      <p:sp>
        <p:nvSpPr>
          <p:cNvPr id="298" name="Google Shape;298;g2316314bd5b_0_352"/>
          <p:cNvSpPr>
            <a:spLocks noGrp="1"/>
          </p:cNvSpPr>
          <p:nvPr>
            <p:ph type="pic" idx="4"/>
          </p:nvPr>
        </p:nvSpPr>
        <p:spPr>
          <a:xfrm rot="-5400000" flipH="1">
            <a:off x="6248386" y="-8491"/>
            <a:ext cx="1828800" cy="2774700"/>
          </a:xfrm>
          <a:prstGeom prst="roundRect">
            <a:avLst>
              <a:gd name="adj" fmla="val 16667"/>
            </a:avLst>
          </a:prstGeom>
          <a:solidFill>
            <a:schemeClr val="lt1"/>
          </a:solidFill>
          <a:ln>
            <a:noFill/>
          </a:ln>
        </p:spPr>
      </p:sp>
      <p:pic>
        <p:nvPicPr>
          <p:cNvPr id="299" name="Google Shape;299;g2316314bd5b_0_352"/>
          <p:cNvPicPr preferRelativeResize="0"/>
          <p:nvPr/>
        </p:nvPicPr>
        <p:blipFill rotWithShape="1">
          <a:blip r:embed="rId2">
            <a:alphaModFix/>
          </a:blip>
          <a:srcRect/>
          <a:stretch/>
        </p:blipFill>
        <p:spPr>
          <a:xfrm>
            <a:off x="10439400" y="304801"/>
            <a:ext cx="1247249" cy="349054"/>
          </a:xfrm>
          <a:prstGeom prst="rect">
            <a:avLst/>
          </a:prstGeom>
          <a:noFill/>
          <a:ln>
            <a:noFill/>
          </a:ln>
        </p:spPr>
      </p:pic>
      <p:sp>
        <p:nvSpPr>
          <p:cNvPr id="300" name="Google Shape;300;g2316314bd5b_0_3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p:spTree>
      <p:nvGrpSpPr>
        <p:cNvPr id="1" name="Shape 31"/>
        <p:cNvGrpSpPr/>
        <p:nvPr/>
      </p:nvGrpSpPr>
      <p:grpSpPr>
        <a:xfrm>
          <a:off x="0" y="0"/>
          <a:ext cx="0" cy="0"/>
          <a:chOff x="0" y="0"/>
          <a:chExt cx="0" cy="0"/>
        </a:xfrm>
      </p:grpSpPr>
      <p:sp>
        <p:nvSpPr>
          <p:cNvPr id="32" name="Google Shape;32;g20eeab159d8_2_81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3"/>
        <p:cNvGrpSpPr/>
        <p:nvPr/>
      </p:nvGrpSpPr>
      <p:grpSpPr>
        <a:xfrm>
          <a:off x="0" y="0"/>
          <a:ext cx="0" cy="0"/>
          <a:chOff x="0" y="0"/>
          <a:chExt cx="0" cy="0"/>
        </a:xfrm>
      </p:grpSpPr>
      <p:pic>
        <p:nvPicPr>
          <p:cNvPr id="34" name="Google Shape;34;p79"/>
          <p:cNvPicPr preferRelativeResize="0"/>
          <p:nvPr/>
        </p:nvPicPr>
        <p:blipFill rotWithShape="1">
          <a:blip r:embed="rId2">
            <a:alphaModFix/>
          </a:blip>
          <a:srcRect/>
          <a:stretch/>
        </p:blipFill>
        <p:spPr>
          <a:xfrm>
            <a:off x="10479499" y="304801"/>
            <a:ext cx="1207148" cy="533400"/>
          </a:xfrm>
          <a:prstGeom prst="rect">
            <a:avLst/>
          </a:prstGeom>
          <a:noFill/>
          <a:ln>
            <a:noFill/>
          </a:ln>
        </p:spPr>
      </p:pic>
      <p:sp>
        <p:nvSpPr>
          <p:cNvPr id="35" name="Google Shape;35;p79"/>
          <p:cNvSpPr>
            <a:spLocks noGrp="1"/>
          </p:cNvSpPr>
          <p:nvPr>
            <p:ph type="pic" idx="2"/>
          </p:nvPr>
        </p:nvSpPr>
        <p:spPr>
          <a:xfrm>
            <a:off x="533400" y="838200"/>
            <a:ext cx="4878181" cy="4953000"/>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2">
  <p:cSld name="2_Title and Content_2">
    <p:spTree>
      <p:nvGrpSpPr>
        <p:cNvPr id="1" name="Shape 36"/>
        <p:cNvGrpSpPr/>
        <p:nvPr/>
      </p:nvGrpSpPr>
      <p:grpSpPr>
        <a:xfrm>
          <a:off x="0" y="0"/>
          <a:ext cx="0" cy="0"/>
          <a:chOff x="0" y="0"/>
          <a:chExt cx="0" cy="0"/>
        </a:xfrm>
      </p:grpSpPr>
      <p:sp>
        <p:nvSpPr>
          <p:cNvPr id="37" name="Google Shape;37;g1a0854cc649_9_1537"/>
          <p:cNvSpPr/>
          <p:nvPr/>
        </p:nvSpPr>
        <p:spPr>
          <a:xfrm>
            <a:off x="-1981200" y="1176111"/>
            <a:ext cx="7086600" cy="81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g1a0854cc649_9_153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73"/>
          <p:cNvPicPr preferRelativeResize="0"/>
          <p:nvPr/>
        </p:nvPicPr>
        <p:blipFill rotWithShape="1">
          <a:blip r:embed="rId37">
            <a:alphaModFix/>
          </a:blip>
          <a:srcRect/>
          <a:stretch/>
        </p:blipFill>
        <p:spPr>
          <a:xfrm>
            <a:off x="10479499" y="304801"/>
            <a:ext cx="1207148"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718" r:id="rId34"/>
    <p:sldLayoutId id="2147483719"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g2316314bd5b_0_2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7" name="Google Shape;157;g2316314bd5b_0_2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8" name="Google Shape;158;g2316314bd5b_0_2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g2316314bd5b_0_2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0" name="Google Shape;160;g2316314bd5b_0_2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1" name="Google Shape;161;g2316314bd5b_0_213"/>
          <p:cNvPicPr preferRelativeResize="0"/>
          <p:nvPr/>
        </p:nvPicPr>
        <p:blipFill rotWithShape="1">
          <a:blip r:embed="rId36">
            <a:alphaModFix/>
          </a:blip>
          <a:srcRect/>
          <a:stretch/>
        </p:blipFill>
        <p:spPr>
          <a:xfrm>
            <a:off x="10479499" y="304801"/>
            <a:ext cx="1207149"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google.com/spreadsheets/d/1cJ_uDIYhp1QSSYCXQ8QghK3qYx_hTJT9Xhb-LbY83jA/edit?usp=shar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hyperlink" Target="https://drive.google.com/drive/folders/17vzVHfr9dQpswVzsG9BkFcLX5G0W8Eu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forms.gle/6PxCZ6qnNagANG3z6"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hyperlink" Target="https://datanerd.tech/"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1"/>
          <p:cNvPicPr preferRelativeResize="0"/>
          <p:nvPr/>
        </p:nvPicPr>
        <p:blipFill rotWithShape="1">
          <a:blip r:embed="rId3">
            <a:alphaModFix/>
          </a:blip>
          <a:srcRect/>
          <a:stretch/>
        </p:blipFill>
        <p:spPr>
          <a:xfrm>
            <a:off x="1" y="0"/>
            <a:ext cx="12191999" cy="6882658"/>
          </a:xfrm>
          <a:prstGeom prst="rect">
            <a:avLst/>
          </a:prstGeom>
          <a:noFill/>
          <a:ln>
            <a:noFill/>
          </a:ln>
        </p:spPr>
      </p:pic>
      <p:sp>
        <p:nvSpPr>
          <p:cNvPr id="306" name="Google Shape;306;p1"/>
          <p:cNvSpPr txBox="1">
            <a:spLocks noGrp="1"/>
          </p:cNvSpPr>
          <p:nvPr>
            <p:ph type="title" idx="4294967295"/>
          </p:nvPr>
        </p:nvSpPr>
        <p:spPr>
          <a:xfrm>
            <a:off x="1970825" y="2745100"/>
            <a:ext cx="8707500" cy="947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6000">
                <a:solidFill>
                  <a:schemeClr val="lt1"/>
                </a:solidFill>
                <a:latin typeface="Exo Black"/>
                <a:ea typeface="Exo Black"/>
                <a:cs typeface="Exo Black"/>
                <a:sym typeface="Exo Black"/>
              </a:rPr>
              <a:t>DATA FOR EVERYONE</a:t>
            </a:r>
            <a:endParaRPr sz="6000">
              <a:solidFill>
                <a:schemeClr val="lt1"/>
              </a:solidFill>
              <a:latin typeface="Exo Black"/>
              <a:ea typeface="Exo Black"/>
              <a:cs typeface="Exo Black"/>
              <a:sym typeface="Exo Black"/>
            </a:endParaRPr>
          </a:p>
        </p:txBody>
      </p:sp>
      <p:pic>
        <p:nvPicPr>
          <p:cNvPr id="307" name="Google Shape;307;p1"/>
          <p:cNvPicPr preferRelativeResize="0"/>
          <p:nvPr/>
        </p:nvPicPr>
        <p:blipFill rotWithShape="1">
          <a:blip r:embed="rId4">
            <a:alphaModFix/>
          </a:blip>
          <a:srcRect/>
          <a:stretch/>
        </p:blipFill>
        <p:spPr>
          <a:xfrm>
            <a:off x="5503162" y="537320"/>
            <a:ext cx="1642875" cy="730432"/>
          </a:xfrm>
          <a:prstGeom prst="rect">
            <a:avLst/>
          </a:prstGeom>
          <a:noFill/>
          <a:ln>
            <a:noFill/>
          </a:ln>
        </p:spPr>
      </p:pic>
      <p:sp>
        <p:nvSpPr>
          <p:cNvPr id="308" name="Google Shape;308;p1"/>
          <p:cNvSpPr txBox="1">
            <a:spLocks noGrp="1"/>
          </p:cNvSpPr>
          <p:nvPr>
            <p:ph type="title" idx="4294967295"/>
          </p:nvPr>
        </p:nvSpPr>
        <p:spPr>
          <a:xfrm>
            <a:off x="1837675" y="3618500"/>
            <a:ext cx="8707500" cy="947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Exo Black"/>
              <a:buNone/>
            </a:pPr>
            <a:r>
              <a:rPr lang="en-US" sz="3600" b="1">
                <a:solidFill>
                  <a:schemeClr val="lt1"/>
                </a:solidFill>
                <a:latin typeface="Exo 2"/>
                <a:ea typeface="Exo 2"/>
                <a:cs typeface="Exo 2"/>
                <a:sym typeface="Exo 2"/>
              </a:rPr>
              <a:t>TỔNG QUAN VỀ DATA</a:t>
            </a:r>
            <a:endParaRPr sz="2500" b="1">
              <a:solidFill>
                <a:schemeClr val="lt1"/>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
        <p:nvSpPr>
          <p:cNvPr id="506" name="Google Shape;506;g2316314bd5b_0_601"/>
          <p:cNvSpPr/>
          <p:nvPr/>
        </p:nvSpPr>
        <p:spPr>
          <a:xfrm>
            <a:off x="4990248" y="2179370"/>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chemeClr val="bg1"/>
                </a:solidFill>
                <a:latin typeface="Exo"/>
                <a:ea typeface="Exo"/>
                <a:cs typeface="Exo"/>
                <a:sym typeface="Exo"/>
              </a:rPr>
              <a:t>3.    CÁC KỸ NĂNG CẦN CÓ ĐỂ TRỞ THÀNH DA</a:t>
            </a:r>
            <a:endParaRPr sz="1800" b="1" dirty="0">
              <a:solidFill>
                <a:schemeClr val="bg1"/>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4.    QUY TRÌNH PHÂN TÍCH DỮ LIỆU</a:t>
            </a:r>
            <a:endParaRPr sz="1800" b="1" dirty="0">
              <a:solidFill>
                <a:srgbClr val="E31F26"/>
              </a:solidFill>
              <a:latin typeface="Exo"/>
              <a:ea typeface="Exo"/>
              <a:cs typeface="Exo"/>
              <a:sym typeface="Exo"/>
            </a:endParaRPr>
          </a:p>
        </p:txBody>
      </p:sp>
    </p:spTree>
    <p:extLst>
      <p:ext uri="{BB962C8B-B14F-4D97-AF65-F5344CB8AC3E}">
        <p14:creationId xmlns:p14="http://schemas.microsoft.com/office/powerpoint/2010/main" val="168832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g2a6596e56bc_1_0"/>
          <p:cNvPicPr preferRelativeResize="0"/>
          <p:nvPr/>
        </p:nvPicPr>
        <p:blipFill rotWithShape="1">
          <a:blip r:embed="rId3">
            <a:alphaModFix/>
          </a:blip>
          <a:srcRect l="-168" r="65616" b="64829"/>
          <a:stretch/>
        </p:blipFill>
        <p:spPr>
          <a:xfrm>
            <a:off x="8042424" y="5035175"/>
            <a:ext cx="4145677" cy="1822826"/>
          </a:xfrm>
          <a:prstGeom prst="rect">
            <a:avLst/>
          </a:prstGeom>
          <a:noFill/>
          <a:ln>
            <a:noFill/>
          </a:ln>
        </p:spPr>
      </p:pic>
      <p:sp>
        <p:nvSpPr>
          <p:cNvPr id="419" name="Google Shape;419;g2a6596e56bc_1_0"/>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grpSp>
        <p:nvGrpSpPr>
          <p:cNvPr id="420" name="Google Shape;420;g2a6596e56bc_1_0"/>
          <p:cNvGrpSpPr/>
          <p:nvPr/>
        </p:nvGrpSpPr>
        <p:grpSpPr>
          <a:xfrm>
            <a:off x="608459" y="688847"/>
            <a:ext cx="764257" cy="763507"/>
            <a:chOff x="3040984" y="3681059"/>
            <a:chExt cx="356164" cy="355815"/>
          </a:xfrm>
        </p:grpSpPr>
        <p:sp>
          <p:nvSpPr>
            <p:cNvPr id="421" name="Google Shape;421;g2a6596e56bc_1_0"/>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2" name="Google Shape;422;g2a6596e56bc_1_0"/>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3" name="Google Shape;423;g2a6596e56bc_1_0"/>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pSp>
      <p:pic>
        <p:nvPicPr>
          <p:cNvPr id="424" name="Google Shape;424;g2a6596e56bc_1_0"/>
          <p:cNvPicPr preferRelativeResize="0"/>
          <p:nvPr/>
        </p:nvPicPr>
        <p:blipFill rotWithShape="1">
          <a:blip r:embed="rId4">
            <a:alphaModFix/>
          </a:blip>
          <a:srcRect/>
          <a:stretch/>
        </p:blipFill>
        <p:spPr>
          <a:xfrm>
            <a:off x="2315304" y="339313"/>
            <a:ext cx="6957297" cy="6179366"/>
          </a:xfrm>
          <a:prstGeom prst="rect">
            <a:avLst/>
          </a:prstGeom>
          <a:noFill/>
          <a:ln>
            <a:noFill/>
          </a:ln>
        </p:spPr>
      </p:pic>
      <p:sp>
        <p:nvSpPr>
          <p:cNvPr id="425" name="Google Shape;425;g2a6596e56bc_1_0"/>
          <p:cNvSpPr txBox="1"/>
          <p:nvPr/>
        </p:nvSpPr>
        <p:spPr>
          <a:xfrm>
            <a:off x="1524000" y="457200"/>
            <a:ext cx="8839200" cy="1094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n-US" sz="3400" b="1" i="0" u="none" strike="noStrike" cap="none" dirty="0">
                <a:solidFill>
                  <a:srgbClr val="000000"/>
                </a:solidFill>
                <a:latin typeface="Exo"/>
                <a:ea typeface="Exo"/>
                <a:cs typeface="Exo"/>
                <a:sym typeface="Exo"/>
              </a:rPr>
              <a:t>TECHNICAL SKILLS CẦN CÓ ĐỂ TRỞ THÀNH MỘT NGƯỜI LÀM </a:t>
            </a:r>
            <a:r>
              <a:rPr lang="en-US" sz="3400" b="1" i="0" u="none" strike="noStrike" cap="none" dirty="0">
                <a:solidFill>
                  <a:srgbClr val="E31F26"/>
                </a:solidFill>
                <a:latin typeface="Exo"/>
                <a:ea typeface="Exo"/>
                <a:cs typeface="Exo"/>
                <a:sym typeface="Exo"/>
              </a:rPr>
              <a:t>DATA  </a:t>
            </a:r>
            <a:endParaRPr sz="3400" b="1" i="0" u="none" strike="noStrike" cap="none" dirty="0">
              <a:solidFill>
                <a:srgbClr val="E31F26"/>
              </a:solidFill>
              <a:latin typeface="Exo"/>
              <a:ea typeface="Exo"/>
              <a:cs typeface="Exo"/>
              <a:sym typeface="Ex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2316314bd5b_0_531"/>
          <p:cNvPicPr preferRelativeResize="0"/>
          <p:nvPr/>
        </p:nvPicPr>
        <p:blipFill rotWithShape="1">
          <a:blip r:embed="rId3">
            <a:alphaModFix/>
          </a:blip>
          <a:srcRect/>
          <a:stretch/>
        </p:blipFill>
        <p:spPr>
          <a:xfrm>
            <a:off x="10479499" y="304801"/>
            <a:ext cx="1207149" cy="533400"/>
          </a:xfrm>
          <a:prstGeom prst="rect">
            <a:avLst/>
          </a:prstGeom>
          <a:noFill/>
          <a:ln>
            <a:noFill/>
          </a:ln>
        </p:spPr>
      </p:pic>
      <p:grpSp>
        <p:nvGrpSpPr>
          <p:cNvPr id="436" name="Google Shape;436;g2316314bd5b_0_531"/>
          <p:cNvGrpSpPr/>
          <p:nvPr/>
        </p:nvGrpSpPr>
        <p:grpSpPr>
          <a:xfrm flipH="1">
            <a:off x="6882958" y="2185111"/>
            <a:ext cx="4032884" cy="577760"/>
            <a:chOff x="2244000" y="2514462"/>
            <a:chExt cx="2470676" cy="743100"/>
          </a:xfrm>
        </p:grpSpPr>
        <p:cxnSp>
          <p:nvCxnSpPr>
            <p:cNvPr id="437" name="Google Shape;437;g2316314bd5b_0_531"/>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438" name="Google Shape;438;g2316314bd5b_0_531"/>
            <p:cNvCxnSpPr/>
            <p:nvPr/>
          </p:nvCxnSpPr>
          <p:spPr>
            <a:xfrm rot="10800000">
              <a:off x="2244000"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439" name="Google Shape;439;g2316314bd5b_0_531"/>
          <p:cNvSpPr txBox="1"/>
          <p:nvPr/>
        </p:nvSpPr>
        <p:spPr>
          <a:xfrm>
            <a:off x="788825" y="1677450"/>
            <a:ext cx="39717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Technical Skills</a:t>
            </a:r>
            <a:endParaRPr sz="2500" b="1" i="0" u="none" strike="noStrike" cap="none">
              <a:solidFill>
                <a:srgbClr val="E2262D"/>
              </a:solidFill>
              <a:latin typeface="Exo"/>
              <a:ea typeface="Exo"/>
              <a:cs typeface="Exo"/>
              <a:sym typeface="Exo"/>
            </a:endParaRPr>
          </a:p>
        </p:txBody>
      </p:sp>
      <p:sp>
        <p:nvSpPr>
          <p:cNvPr id="440" name="Google Shape;440;g2316314bd5b_0_531"/>
          <p:cNvSpPr txBox="1"/>
          <p:nvPr/>
        </p:nvSpPr>
        <p:spPr>
          <a:xfrm>
            <a:off x="7727397" y="1708250"/>
            <a:ext cx="38676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Domain Knowledge</a:t>
            </a:r>
            <a:endParaRPr sz="1400" b="0" i="0" u="none" strike="noStrike" cap="none">
              <a:solidFill>
                <a:srgbClr val="000000"/>
              </a:solidFill>
              <a:latin typeface="Arial"/>
              <a:ea typeface="Arial"/>
              <a:cs typeface="Arial"/>
              <a:sym typeface="Arial"/>
            </a:endParaRPr>
          </a:p>
        </p:txBody>
      </p:sp>
      <p:grpSp>
        <p:nvGrpSpPr>
          <p:cNvPr id="441" name="Google Shape;441;g2316314bd5b_0_531"/>
          <p:cNvGrpSpPr/>
          <p:nvPr/>
        </p:nvGrpSpPr>
        <p:grpSpPr>
          <a:xfrm rot="10800000">
            <a:off x="5924673" y="4716341"/>
            <a:ext cx="3379638" cy="476996"/>
            <a:chOff x="2244000" y="2514462"/>
            <a:chExt cx="2470676" cy="743100"/>
          </a:xfrm>
        </p:grpSpPr>
        <p:cxnSp>
          <p:nvCxnSpPr>
            <p:cNvPr id="442" name="Google Shape;442;g2316314bd5b_0_531"/>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443" name="Google Shape;443;g2316314bd5b_0_531"/>
            <p:cNvCxnSpPr/>
            <p:nvPr/>
          </p:nvCxnSpPr>
          <p:spPr>
            <a:xfrm rot="10800000">
              <a:off x="2244000"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444" name="Google Shape;444;g2316314bd5b_0_531"/>
          <p:cNvSpPr txBox="1"/>
          <p:nvPr/>
        </p:nvSpPr>
        <p:spPr>
          <a:xfrm>
            <a:off x="871950" y="2236900"/>
            <a:ext cx="3126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SQL </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Các công cụ trực quan hoá</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Python</a:t>
            </a:r>
            <a:endParaRPr sz="1600" b="1">
              <a:solidFill>
                <a:schemeClr val="dk1"/>
              </a:solidFill>
              <a:latin typeface="Exo Light"/>
              <a:ea typeface="Exo Light"/>
              <a:cs typeface="Exo Light"/>
              <a:sym typeface="Exo Light"/>
            </a:endParaRPr>
          </a:p>
        </p:txBody>
      </p:sp>
      <p:grpSp>
        <p:nvGrpSpPr>
          <p:cNvPr id="445" name="Google Shape;445;g2316314bd5b_0_531"/>
          <p:cNvGrpSpPr/>
          <p:nvPr/>
        </p:nvGrpSpPr>
        <p:grpSpPr>
          <a:xfrm>
            <a:off x="892609" y="2154311"/>
            <a:ext cx="4032854" cy="577760"/>
            <a:chOff x="2252165" y="2514462"/>
            <a:chExt cx="2462511" cy="743100"/>
          </a:xfrm>
        </p:grpSpPr>
        <p:cxnSp>
          <p:nvCxnSpPr>
            <p:cNvPr id="446" name="Google Shape;446;g2316314bd5b_0_531"/>
            <p:cNvCxnSpPr/>
            <p:nvPr/>
          </p:nvCxnSpPr>
          <p:spPr>
            <a:xfrm rot="10800000">
              <a:off x="4038476" y="2514462"/>
              <a:ext cx="676200" cy="743100"/>
            </a:xfrm>
            <a:prstGeom prst="straightConnector1">
              <a:avLst/>
            </a:prstGeom>
            <a:noFill/>
            <a:ln w="9525" cap="flat" cmpd="sng">
              <a:solidFill>
                <a:srgbClr val="E2262D"/>
              </a:solidFill>
              <a:prstDash val="solid"/>
              <a:miter lim="800000"/>
              <a:headEnd type="none" w="sm" len="sm"/>
              <a:tailEnd type="none" w="sm" len="sm"/>
            </a:ln>
          </p:spPr>
        </p:cxnSp>
        <p:cxnSp>
          <p:nvCxnSpPr>
            <p:cNvPr id="447" name="Google Shape;447;g2316314bd5b_0_531"/>
            <p:cNvCxnSpPr/>
            <p:nvPr/>
          </p:nvCxnSpPr>
          <p:spPr>
            <a:xfrm rot="10800000">
              <a:off x="2252165" y="2514600"/>
              <a:ext cx="1794600" cy="0"/>
            </a:xfrm>
            <a:prstGeom prst="straightConnector1">
              <a:avLst/>
            </a:prstGeom>
            <a:noFill/>
            <a:ln w="9525" cap="flat" cmpd="sng">
              <a:solidFill>
                <a:srgbClr val="E2262D"/>
              </a:solidFill>
              <a:prstDash val="solid"/>
              <a:miter lim="800000"/>
              <a:headEnd type="none" w="sm" len="sm"/>
              <a:tailEnd type="none" w="sm" len="sm"/>
            </a:ln>
          </p:spPr>
        </p:cxnSp>
      </p:grpSp>
      <p:sp>
        <p:nvSpPr>
          <p:cNvPr id="448" name="Google Shape;448;g2316314bd5b_0_531"/>
          <p:cNvSpPr txBox="1"/>
          <p:nvPr/>
        </p:nvSpPr>
        <p:spPr>
          <a:xfrm>
            <a:off x="7921050" y="2351150"/>
            <a:ext cx="32874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Business Understanding</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Data Understanding</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Phân tích </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Thống kê</a:t>
            </a:r>
            <a:endParaRPr sz="1600" b="1">
              <a:solidFill>
                <a:schemeClr val="dk1"/>
              </a:solidFill>
              <a:latin typeface="Exo Light"/>
              <a:ea typeface="Exo Light"/>
              <a:cs typeface="Exo Light"/>
              <a:sym typeface="Exo Light"/>
            </a:endParaRPr>
          </a:p>
        </p:txBody>
      </p:sp>
      <p:pic>
        <p:nvPicPr>
          <p:cNvPr id="449" name="Google Shape;449;g2316314bd5b_0_531"/>
          <p:cNvPicPr preferRelativeResize="0"/>
          <p:nvPr/>
        </p:nvPicPr>
        <p:blipFill rotWithShape="1">
          <a:blip r:embed="rId4">
            <a:alphaModFix/>
          </a:blip>
          <a:srcRect r="65720" b="63550"/>
          <a:stretch/>
        </p:blipFill>
        <p:spPr>
          <a:xfrm flipH="1">
            <a:off x="0" y="0"/>
            <a:ext cx="3505434" cy="1610175"/>
          </a:xfrm>
          <a:prstGeom prst="rect">
            <a:avLst/>
          </a:prstGeom>
          <a:noFill/>
          <a:ln>
            <a:noFill/>
          </a:ln>
        </p:spPr>
      </p:pic>
      <p:pic>
        <p:nvPicPr>
          <p:cNvPr id="450" name="Google Shape;450;g2316314bd5b_0_531"/>
          <p:cNvPicPr preferRelativeResize="0"/>
          <p:nvPr/>
        </p:nvPicPr>
        <p:blipFill rotWithShape="1">
          <a:blip r:embed="rId5">
            <a:alphaModFix/>
          </a:blip>
          <a:srcRect r="65618" b="52075"/>
          <a:stretch/>
        </p:blipFill>
        <p:spPr>
          <a:xfrm>
            <a:off x="8817425" y="4941400"/>
            <a:ext cx="3349251" cy="2016725"/>
          </a:xfrm>
          <a:prstGeom prst="rect">
            <a:avLst/>
          </a:prstGeom>
          <a:noFill/>
          <a:ln>
            <a:noFill/>
          </a:ln>
        </p:spPr>
      </p:pic>
      <p:sp>
        <p:nvSpPr>
          <p:cNvPr id="451" name="Google Shape;451;g2316314bd5b_0_531"/>
          <p:cNvSpPr txBox="1"/>
          <p:nvPr/>
        </p:nvSpPr>
        <p:spPr>
          <a:xfrm>
            <a:off x="6812337" y="4716338"/>
            <a:ext cx="32178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Soft skills</a:t>
            </a:r>
            <a:endParaRPr sz="2500" b="1" i="0" u="none" strike="noStrike" cap="none">
              <a:solidFill>
                <a:srgbClr val="E2262D"/>
              </a:solidFill>
              <a:latin typeface="Exo"/>
              <a:ea typeface="Exo"/>
              <a:cs typeface="Exo"/>
              <a:sym typeface="Exo"/>
            </a:endParaRPr>
          </a:p>
        </p:txBody>
      </p:sp>
      <p:sp>
        <p:nvSpPr>
          <p:cNvPr id="452" name="Google Shape;452;g2316314bd5b_0_531"/>
          <p:cNvSpPr txBox="1"/>
          <p:nvPr/>
        </p:nvSpPr>
        <p:spPr>
          <a:xfrm>
            <a:off x="6707351" y="5193325"/>
            <a:ext cx="3126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Giao tiếp &amp; giải quyết vấn đề </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Trực quan hoá</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Exo Light"/>
                <a:ea typeface="Exo Light"/>
                <a:cs typeface="Exo Light"/>
                <a:sym typeface="Exo Light"/>
              </a:rPr>
              <a:t>- Thuyết trình - Storytelling</a:t>
            </a:r>
            <a:endParaRPr sz="1600" b="1">
              <a:solidFill>
                <a:schemeClr val="dk1"/>
              </a:solidFill>
              <a:latin typeface="Exo Light"/>
              <a:ea typeface="Exo Light"/>
              <a:cs typeface="Exo Light"/>
              <a:sym typeface="Exo Light"/>
            </a:endParaRPr>
          </a:p>
        </p:txBody>
      </p:sp>
      <p:sp>
        <p:nvSpPr>
          <p:cNvPr id="453" name="Google Shape;453;g2316314bd5b_0_531"/>
          <p:cNvSpPr txBox="1"/>
          <p:nvPr/>
        </p:nvSpPr>
        <p:spPr>
          <a:xfrm>
            <a:off x="5465300" y="3069375"/>
            <a:ext cx="918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200" b="1">
                <a:solidFill>
                  <a:srgbClr val="E31F26"/>
                </a:solidFill>
                <a:latin typeface="Exo"/>
                <a:ea typeface="Exo"/>
                <a:cs typeface="Exo"/>
                <a:sym typeface="Exo"/>
              </a:rPr>
              <a:t>DA</a:t>
            </a:r>
            <a:endParaRPr sz="4200" b="1">
              <a:solidFill>
                <a:srgbClr val="E31F26"/>
              </a:solidFill>
              <a:latin typeface="Exo"/>
              <a:ea typeface="Exo"/>
              <a:cs typeface="Exo"/>
              <a:sym typeface="Exo"/>
            </a:endParaRPr>
          </a:p>
        </p:txBody>
      </p:sp>
      <p:sp>
        <p:nvSpPr>
          <p:cNvPr id="454" name="Google Shape;454;g2316314bd5b_0_531"/>
          <p:cNvSpPr txBox="1"/>
          <p:nvPr/>
        </p:nvSpPr>
        <p:spPr>
          <a:xfrm>
            <a:off x="760225" y="609600"/>
            <a:ext cx="101058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CÁC KỸ NĂNG CẦN CÓ ĐỂ TRỞ THÀNH DA</a:t>
            </a:r>
            <a:endParaRPr sz="3800" b="1" i="0" u="none" strike="noStrike" cap="none">
              <a:solidFill>
                <a:schemeClr val="dk1"/>
              </a:solidFill>
              <a:latin typeface="Exo"/>
              <a:ea typeface="Exo"/>
              <a:cs typeface="Exo"/>
              <a:sym typeface="Exo"/>
            </a:endParaRPr>
          </a:p>
          <a:p>
            <a:pPr marL="0" marR="0" lvl="0" indent="0" algn="ctr" rtl="0">
              <a:lnSpc>
                <a:spcPct val="90000"/>
              </a:lnSpc>
              <a:spcBef>
                <a:spcPts val="0"/>
              </a:spcBef>
              <a:spcAft>
                <a:spcPts val="0"/>
              </a:spcAft>
              <a:buClr>
                <a:schemeClr val="dk1"/>
              </a:buClr>
              <a:buSzPts val="4000"/>
              <a:buFont typeface="Exo"/>
              <a:buNone/>
            </a:pPr>
            <a:endParaRPr sz="3800" b="1" i="0" u="none" strike="noStrike" cap="none">
              <a:solidFill>
                <a:schemeClr val="dk1"/>
              </a:solidFill>
              <a:latin typeface="Exo"/>
              <a:ea typeface="Exo"/>
              <a:cs typeface="Exo"/>
              <a:sym typeface="Exo"/>
            </a:endParaRPr>
          </a:p>
        </p:txBody>
      </p:sp>
      <p:sp>
        <p:nvSpPr>
          <p:cNvPr id="455" name="Google Shape;455;g2316314bd5b_0_531"/>
          <p:cNvSpPr/>
          <p:nvPr/>
        </p:nvSpPr>
        <p:spPr>
          <a:xfrm>
            <a:off x="4581962" y="2127225"/>
            <a:ext cx="2685300" cy="2715600"/>
          </a:xfrm>
          <a:prstGeom prst="donut">
            <a:avLst>
              <a:gd name="adj" fmla="val 19718"/>
            </a:avLst>
          </a:prstGeom>
          <a:solidFill>
            <a:srgbClr val="E31F26"/>
          </a:solidFill>
          <a:ln w="9525" cap="flat" cmpd="sng">
            <a:solidFill>
              <a:srgbClr val="E31F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g2316314bd5b_0_531"/>
          <p:cNvSpPr txBox="1"/>
          <p:nvPr/>
        </p:nvSpPr>
        <p:spPr>
          <a:xfrm>
            <a:off x="5826650" y="2027538"/>
            <a:ext cx="209700" cy="831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457" name="Google Shape;457;g2316314bd5b_0_531"/>
          <p:cNvSpPr txBox="1"/>
          <p:nvPr/>
        </p:nvSpPr>
        <p:spPr>
          <a:xfrm rot="3114988">
            <a:off x="4892566" y="3548801"/>
            <a:ext cx="209627" cy="83101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458" name="Google Shape;458;g2316314bd5b_0_531"/>
          <p:cNvSpPr txBox="1"/>
          <p:nvPr/>
        </p:nvSpPr>
        <p:spPr>
          <a:xfrm rot="-3069649" flipH="1">
            <a:off x="6745120" y="3606890"/>
            <a:ext cx="209524" cy="830971"/>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
        <p:nvSpPr>
          <p:cNvPr id="506" name="Google Shape;506;g2316314bd5b_0_601"/>
          <p:cNvSpPr/>
          <p:nvPr/>
        </p:nvSpPr>
        <p:spPr>
          <a:xfrm>
            <a:off x="4990248" y="2179370"/>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rgbClr val="E2262D"/>
                </a:solidFill>
                <a:latin typeface="Exo"/>
                <a:ea typeface="Exo"/>
                <a:cs typeface="Exo"/>
                <a:sym typeface="Exo"/>
              </a:rPr>
              <a:t>3.    CÁC KỸ NĂNG CẦN CÓ ĐỂ TRỞ THÀNH DA</a:t>
            </a:r>
            <a:endParaRPr sz="1800" b="1" dirty="0">
              <a:solidFill>
                <a:srgbClr val="E2262D"/>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chemeClr val="bg1"/>
                </a:solidFill>
                <a:latin typeface="Exo"/>
                <a:ea typeface="Exo"/>
                <a:cs typeface="Exo"/>
                <a:sym typeface="Exo"/>
              </a:rPr>
              <a:t>4.    QUY TRÌNH PHÂN TÍCH DỮ LIỆU</a:t>
            </a:r>
            <a:endParaRPr sz="1800" b="1" dirty="0">
              <a:solidFill>
                <a:schemeClr val="bg1"/>
              </a:solidFill>
              <a:latin typeface="Exo"/>
              <a:ea typeface="Exo"/>
              <a:cs typeface="Exo"/>
              <a:sym typeface="Exo"/>
            </a:endParaRPr>
          </a:p>
        </p:txBody>
      </p:sp>
    </p:spTree>
    <p:extLst>
      <p:ext uri="{BB962C8B-B14F-4D97-AF65-F5344CB8AC3E}">
        <p14:creationId xmlns:p14="http://schemas.microsoft.com/office/powerpoint/2010/main" val="981054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2a6596e56bc_0_0"/>
          <p:cNvSpPr txBox="1"/>
          <p:nvPr/>
        </p:nvSpPr>
        <p:spPr>
          <a:xfrm>
            <a:off x="230563" y="457200"/>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a:solidFill>
                  <a:srgbClr val="E2262D"/>
                </a:solidFill>
                <a:latin typeface="Exo"/>
                <a:ea typeface="Exo"/>
                <a:cs typeface="Exo"/>
                <a:sym typeface="Exo"/>
              </a:rPr>
              <a:t>PROCESS </a:t>
            </a:r>
            <a:r>
              <a:rPr lang="en-US" sz="3000" b="1" i="0" u="none" strike="noStrike" cap="none">
                <a:solidFill>
                  <a:schemeClr val="dk1"/>
                </a:solidFill>
                <a:latin typeface="Exo"/>
                <a:ea typeface="Exo"/>
                <a:cs typeface="Exo"/>
                <a:sym typeface="Exo"/>
              </a:rPr>
              <a:t>ANALYSIS</a:t>
            </a:r>
            <a:endParaRPr sz="3000" b="1" i="0" u="none" strike="noStrike" cap="none">
              <a:solidFill>
                <a:schemeClr val="dk1"/>
              </a:solidFill>
              <a:latin typeface="Exo"/>
              <a:ea typeface="Exo"/>
              <a:cs typeface="Exo"/>
              <a:sym typeface="Exo"/>
            </a:endParaRPr>
          </a:p>
        </p:txBody>
      </p:sp>
      <p:grpSp>
        <p:nvGrpSpPr>
          <p:cNvPr id="461" name="Google Shape;461;g2a6596e56bc_0_0"/>
          <p:cNvGrpSpPr/>
          <p:nvPr/>
        </p:nvGrpSpPr>
        <p:grpSpPr>
          <a:xfrm>
            <a:off x="1010800" y="1295388"/>
            <a:ext cx="9771725" cy="5119937"/>
            <a:chOff x="480175" y="1801513"/>
            <a:chExt cx="9771725" cy="5119937"/>
          </a:xfrm>
        </p:grpSpPr>
        <p:sp>
          <p:nvSpPr>
            <p:cNvPr id="462" name="Google Shape;462;g2a6596e56bc_0_0"/>
            <p:cNvSpPr txBox="1"/>
            <p:nvPr/>
          </p:nvSpPr>
          <p:spPr>
            <a:xfrm>
              <a:off x="744900" y="1863025"/>
              <a:ext cx="4558800" cy="615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1.Business question</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What do you want to know about your business?</a:t>
              </a:r>
              <a:endParaRPr sz="1200" b="0" i="0" u="none" strike="noStrike" cap="none">
                <a:solidFill>
                  <a:schemeClr val="dk1"/>
                </a:solidFill>
                <a:latin typeface="Exo"/>
                <a:ea typeface="Exo"/>
                <a:cs typeface="Exo"/>
                <a:sym typeface="Exo"/>
              </a:endParaRPr>
            </a:p>
          </p:txBody>
        </p:sp>
        <p:sp>
          <p:nvSpPr>
            <p:cNvPr id="463" name="Google Shape;463;g2a6596e56bc_0_0"/>
            <p:cNvSpPr txBox="1"/>
            <p:nvPr/>
          </p:nvSpPr>
          <p:spPr>
            <a:xfrm>
              <a:off x="7316700" y="1863013"/>
              <a:ext cx="2804100" cy="615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2.Data understanding</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What data you have?</a:t>
              </a:r>
              <a:endParaRPr sz="1200" b="0" i="0" u="none" strike="noStrike" cap="none">
                <a:solidFill>
                  <a:schemeClr val="dk1"/>
                </a:solidFill>
                <a:latin typeface="Exo"/>
                <a:ea typeface="Exo"/>
                <a:cs typeface="Exo"/>
                <a:sym typeface="Exo"/>
              </a:endParaRPr>
            </a:p>
          </p:txBody>
        </p:sp>
        <p:sp>
          <p:nvSpPr>
            <p:cNvPr id="464" name="Google Shape;464;g2a6596e56bc_0_0"/>
            <p:cNvSpPr txBox="1"/>
            <p:nvPr/>
          </p:nvSpPr>
          <p:spPr>
            <a:xfrm>
              <a:off x="7316700" y="4495800"/>
              <a:ext cx="2804100" cy="800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Exo"/>
                  <a:ea typeface="Exo"/>
                  <a:cs typeface="Exo"/>
                  <a:sym typeface="Exo"/>
                </a:rPr>
                <a:t>3.Visualization data</a:t>
              </a:r>
              <a:endParaRPr sz="1600" b="1" i="0" u="none" strike="noStrike" cap="none" dirty="0">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Exo"/>
                  <a:ea typeface="Exo"/>
                  <a:cs typeface="Exo"/>
                  <a:sym typeface="Exo"/>
                </a:rPr>
                <a:t>What viz should you use?</a:t>
              </a:r>
              <a:endParaRPr sz="1200" b="0" i="0" u="none" strike="noStrike" cap="none" dirty="0">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Exo"/>
                  <a:ea typeface="Exo"/>
                  <a:cs typeface="Exo"/>
                  <a:sym typeface="Exo"/>
                </a:rPr>
                <a:t>Chart chooser</a:t>
              </a:r>
              <a:endParaRPr sz="1200" b="0" i="0" u="none" strike="noStrike" cap="none" dirty="0">
                <a:solidFill>
                  <a:schemeClr val="dk1"/>
                </a:solidFill>
                <a:latin typeface="Exo"/>
                <a:ea typeface="Exo"/>
                <a:cs typeface="Exo"/>
                <a:sym typeface="Exo"/>
              </a:endParaRPr>
            </a:p>
          </p:txBody>
        </p:sp>
        <p:sp>
          <p:nvSpPr>
            <p:cNvPr id="465" name="Google Shape;465;g2a6596e56bc_0_0"/>
            <p:cNvSpPr txBox="1"/>
            <p:nvPr/>
          </p:nvSpPr>
          <p:spPr>
            <a:xfrm>
              <a:off x="744900" y="4450650"/>
              <a:ext cx="2804100" cy="985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Exo"/>
                  <a:ea typeface="Exo"/>
                  <a:cs typeface="Exo"/>
                  <a:sym typeface="Exo"/>
                </a:rPr>
                <a:t>4.Conclusion</a:t>
              </a:r>
              <a:endParaRPr sz="1600" b="1" i="0" u="none" strike="noStrike" cap="none" dirty="0">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Exo"/>
                  <a:ea typeface="Exo"/>
                  <a:cs typeface="Exo"/>
                  <a:sym typeface="Exo"/>
                </a:rPr>
                <a:t>Does what you see make sense?</a:t>
              </a:r>
              <a:endParaRPr sz="1200" b="0" i="0" u="none" strike="noStrike" cap="none" dirty="0">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Exo"/>
                  <a:ea typeface="Exo"/>
                  <a:cs typeface="Exo"/>
                  <a:sym typeface="Exo"/>
                </a:rPr>
                <a:t>Compare answer vs question</a:t>
              </a:r>
              <a:endParaRPr sz="1200" b="0" i="0" u="none" strike="noStrike" cap="none" dirty="0">
                <a:solidFill>
                  <a:schemeClr val="dk1"/>
                </a:solidFill>
                <a:latin typeface="Exo"/>
                <a:ea typeface="Exo"/>
                <a:cs typeface="Exo"/>
                <a:sym typeface="Exo"/>
              </a:endParaRPr>
            </a:p>
          </p:txBody>
        </p:sp>
        <p:cxnSp>
          <p:nvCxnSpPr>
            <p:cNvPr id="466" name="Google Shape;466;g2a6596e56bc_0_0"/>
            <p:cNvCxnSpPr>
              <a:stCxn id="462" idx="3"/>
              <a:endCxn id="463" idx="1"/>
            </p:cNvCxnSpPr>
            <p:nvPr/>
          </p:nvCxnSpPr>
          <p:spPr>
            <a:xfrm>
              <a:off x="5303700" y="2170825"/>
              <a:ext cx="2013000" cy="0"/>
            </a:xfrm>
            <a:prstGeom prst="straightConnector1">
              <a:avLst/>
            </a:prstGeom>
            <a:noFill/>
            <a:ln w="38100" cap="flat" cmpd="sng">
              <a:solidFill>
                <a:schemeClr val="dk2"/>
              </a:solidFill>
              <a:prstDash val="solid"/>
              <a:round/>
              <a:headEnd type="none" w="sm" len="sm"/>
              <a:tailEnd type="triangle" w="med" len="med"/>
            </a:ln>
          </p:spPr>
        </p:cxnSp>
        <p:cxnSp>
          <p:nvCxnSpPr>
            <p:cNvPr id="467" name="Google Shape;467;g2a6596e56bc_0_0"/>
            <p:cNvCxnSpPr>
              <a:stCxn id="463" idx="2"/>
              <a:endCxn id="464" idx="0"/>
            </p:cNvCxnSpPr>
            <p:nvPr/>
          </p:nvCxnSpPr>
          <p:spPr>
            <a:xfrm>
              <a:off x="8718750" y="2478613"/>
              <a:ext cx="0" cy="2017200"/>
            </a:xfrm>
            <a:prstGeom prst="straightConnector1">
              <a:avLst/>
            </a:prstGeom>
            <a:noFill/>
            <a:ln w="38100" cap="flat" cmpd="sng">
              <a:solidFill>
                <a:schemeClr val="dk2"/>
              </a:solidFill>
              <a:prstDash val="solid"/>
              <a:round/>
              <a:headEnd type="none" w="sm" len="sm"/>
              <a:tailEnd type="triangle" w="med" len="med"/>
            </a:ln>
          </p:spPr>
        </p:cxnSp>
        <p:cxnSp>
          <p:nvCxnSpPr>
            <p:cNvPr id="468" name="Google Shape;468;g2a6596e56bc_0_0"/>
            <p:cNvCxnSpPr>
              <a:stCxn id="464" idx="1"/>
              <a:endCxn id="465" idx="3"/>
            </p:cNvCxnSpPr>
            <p:nvPr/>
          </p:nvCxnSpPr>
          <p:spPr>
            <a:xfrm flipH="1">
              <a:off x="3549000" y="4896000"/>
              <a:ext cx="3767700" cy="47400"/>
            </a:xfrm>
            <a:prstGeom prst="straightConnector1">
              <a:avLst/>
            </a:prstGeom>
            <a:noFill/>
            <a:ln w="38100" cap="flat" cmpd="sng">
              <a:solidFill>
                <a:schemeClr val="dk2"/>
              </a:solidFill>
              <a:prstDash val="solid"/>
              <a:round/>
              <a:headEnd type="none" w="sm" len="sm"/>
              <a:tailEnd type="triangle" w="med" len="med"/>
            </a:ln>
          </p:spPr>
        </p:cxnSp>
        <p:cxnSp>
          <p:nvCxnSpPr>
            <p:cNvPr id="469" name="Google Shape;469;g2a6596e56bc_0_0"/>
            <p:cNvCxnSpPr/>
            <p:nvPr/>
          </p:nvCxnSpPr>
          <p:spPr>
            <a:xfrm>
              <a:off x="2958900" y="2478600"/>
              <a:ext cx="4851600" cy="2123400"/>
            </a:xfrm>
            <a:prstGeom prst="straightConnector1">
              <a:avLst/>
            </a:prstGeom>
            <a:noFill/>
            <a:ln w="28575" cap="flat" cmpd="sng">
              <a:solidFill>
                <a:schemeClr val="dk2"/>
              </a:solidFill>
              <a:prstDash val="dot"/>
              <a:round/>
              <a:headEnd type="none" w="sm" len="sm"/>
              <a:tailEnd type="triangle" w="med" len="med"/>
            </a:ln>
          </p:spPr>
        </p:cxnSp>
        <p:cxnSp>
          <p:nvCxnSpPr>
            <p:cNvPr id="470" name="Google Shape;470;g2a6596e56bc_0_0"/>
            <p:cNvCxnSpPr>
              <a:stCxn id="465" idx="0"/>
            </p:cNvCxnSpPr>
            <p:nvPr/>
          </p:nvCxnSpPr>
          <p:spPr>
            <a:xfrm rot="10800000">
              <a:off x="2109750" y="2437350"/>
              <a:ext cx="37200" cy="2013300"/>
            </a:xfrm>
            <a:prstGeom prst="straightConnector1">
              <a:avLst/>
            </a:prstGeom>
            <a:noFill/>
            <a:ln w="38100" cap="flat" cmpd="sng">
              <a:solidFill>
                <a:schemeClr val="dk2"/>
              </a:solidFill>
              <a:prstDash val="solid"/>
              <a:round/>
              <a:headEnd type="none" w="sm" len="sm"/>
              <a:tailEnd type="triangle" w="med" len="med"/>
            </a:ln>
          </p:spPr>
        </p:cxnSp>
        <p:sp>
          <p:nvSpPr>
            <p:cNvPr id="471" name="Google Shape;471;g2a6596e56bc_0_0"/>
            <p:cNvSpPr txBox="1"/>
            <p:nvPr/>
          </p:nvSpPr>
          <p:spPr>
            <a:xfrm>
              <a:off x="480175" y="3279975"/>
              <a:ext cx="20130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New question?</a:t>
              </a:r>
              <a:endParaRPr sz="1400" b="0" i="0" u="none" strike="noStrike" cap="none">
                <a:solidFill>
                  <a:srgbClr val="000000"/>
                </a:solidFill>
                <a:latin typeface="Arial"/>
                <a:ea typeface="Arial"/>
                <a:cs typeface="Arial"/>
                <a:sym typeface="Arial"/>
              </a:endParaRPr>
            </a:p>
          </p:txBody>
        </p:sp>
        <p:sp>
          <p:nvSpPr>
            <p:cNvPr id="472" name="Google Shape;472;g2a6596e56bc_0_0"/>
            <p:cNvSpPr txBox="1"/>
            <p:nvPr/>
          </p:nvSpPr>
          <p:spPr>
            <a:xfrm>
              <a:off x="4333050" y="4540475"/>
              <a:ext cx="28041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Explore data -&gt; Insight</a:t>
              </a:r>
              <a:endParaRPr sz="1400" b="0" i="0" u="none" strike="noStrike" cap="none">
                <a:solidFill>
                  <a:srgbClr val="000000"/>
                </a:solidFill>
                <a:latin typeface="Arial"/>
                <a:ea typeface="Arial"/>
                <a:cs typeface="Arial"/>
                <a:sym typeface="Arial"/>
              </a:endParaRPr>
            </a:p>
          </p:txBody>
        </p:sp>
        <p:sp>
          <p:nvSpPr>
            <p:cNvPr id="473" name="Google Shape;473;g2a6596e56bc_0_0"/>
            <p:cNvSpPr txBox="1"/>
            <p:nvPr/>
          </p:nvSpPr>
          <p:spPr>
            <a:xfrm>
              <a:off x="1672975" y="5514675"/>
              <a:ext cx="25548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Answer the question</a:t>
              </a:r>
              <a:endParaRPr sz="1400" b="0" i="0" u="none" strike="noStrike" cap="none">
                <a:solidFill>
                  <a:srgbClr val="000000"/>
                </a:solidFill>
                <a:latin typeface="Arial"/>
                <a:ea typeface="Arial"/>
                <a:cs typeface="Arial"/>
                <a:sym typeface="Arial"/>
              </a:endParaRPr>
            </a:p>
          </p:txBody>
        </p:sp>
        <p:sp>
          <p:nvSpPr>
            <p:cNvPr id="474" name="Google Shape;474;g2a6596e56bc_0_0"/>
            <p:cNvSpPr txBox="1"/>
            <p:nvPr/>
          </p:nvSpPr>
          <p:spPr>
            <a:xfrm>
              <a:off x="8238900" y="2968313"/>
              <a:ext cx="2013000" cy="5541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Data = fact</a:t>
              </a:r>
              <a:endParaRPr sz="1200" b="0"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Data useful</a:t>
              </a:r>
              <a:endParaRPr sz="1200" b="0" i="0" u="none" strike="noStrike" cap="none">
                <a:solidFill>
                  <a:schemeClr val="dk1"/>
                </a:solidFill>
                <a:latin typeface="Exo"/>
                <a:ea typeface="Exo"/>
                <a:cs typeface="Exo"/>
                <a:sym typeface="Exo"/>
              </a:endParaRPr>
            </a:p>
          </p:txBody>
        </p:sp>
        <p:sp>
          <p:nvSpPr>
            <p:cNvPr id="475" name="Google Shape;475;g2a6596e56bc_0_0"/>
            <p:cNvSpPr txBox="1"/>
            <p:nvPr/>
          </p:nvSpPr>
          <p:spPr>
            <a:xfrm>
              <a:off x="5113925" y="1801513"/>
              <a:ext cx="20130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Data needed</a:t>
              </a:r>
              <a:endParaRPr sz="1200" b="0" i="0" u="none" strike="noStrike" cap="none">
                <a:solidFill>
                  <a:schemeClr val="dk1"/>
                </a:solidFill>
                <a:latin typeface="Exo"/>
                <a:ea typeface="Exo"/>
                <a:cs typeface="Exo"/>
                <a:sym typeface="Exo"/>
              </a:endParaRPr>
            </a:p>
          </p:txBody>
        </p:sp>
        <p:sp>
          <p:nvSpPr>
            <p:cNvPr id="476" name="Google Shape;476;g2a6596e56bc_0_0"/>
            <p:cNvSpPr txBox="1"/>
            <p:nvPr/>
          </p:nvSpPr>
          <p:spPr>
            <a:xfrm>
              <a:off x="744900" y="6121050"/>
              <a:ext cx="2804100" cy="800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Exo"/>
                  <a:ea typeface="Exo"/>
                  <a:cs typeface="Exo"/>
                  <a:sym typeface="Exo"/>
                </a:rPr>
                <a:t>5.Sharing?</a:t>
              </a:r>
              <a:endParaRPr sz="1600" b="1"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How to share to other? </a:t>
              </a:r>
              <a:endParaRPr sz="1200" b="0" i="0" u="none" strike="noStrike" cap="none">
                <a:solidFill>
                  <a:schemeClr val="dk1"/>
                </a:solidFill>
                <a:latin typeface="Exo"/>
                <a:ea typeface="Exo"/>
                <a:cs typeface="Exo"/>
                <a:sym typeface="Exo"/>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Storytelling in presentation</a:t>
              </a:r>
              <a:endParaRPr sz="1200" b="0" i="0" u="none" strike="noStrike" cap="none">
                <a:solidFill>
                  <a:schemeClr val="dk1"/>
                </a:solidFill>
                <a:latin typeface="Exo"/>
                <a:ea typeface="Exo"/>
                <a:cs typeface="Exo"/>
                <a:sym typeface="Exo"/>
              </a:endParaRPr>
            </a:p>
          </p:txBody>
        </p:sp>
        <p:cxnSp>
          <p:nvCxnSpPr>
            <p:cNvPr id="477" name="Google Shape;477;g2a6596e56bc_0_0"/>
            <p:cNvCxnSpPr>
              <a:stCxn id="465" idx="2"/>
              <a:endCxn id="476" idx="0"/>
            </p:cNvCxnSpPr>
            <p:nvPr/>
          </p:nvCxnSpPr>
          <p:spPr>
            <a:xfrm>
              <a:off x="2146950" y="5435850"/>
              <a:ext cx="0" cy="685200"/>
            </a:xfrm>
            <a:prstGeom prst="straightConnector1">
              <a:avLst/>
            </a:prstGeom>
            <a:noFill/>
            <a:ln w="38100" cap="flat" cmpd="sng">
              <a:solidFill>
                <a:schemeClr val="dk2"/>
              </a:solidFill>
              <a:prstDash val="solid"/>
              <a:round/>
              <a:headEnd type="none" w="sm" len="sm"/>
              <a:tailEnd type="triangle" w="med" len="med"/>
            </a:ln>
          </p:spPr>
        </p:cxnSp>
      </p:grpSp>
      <p:sp>
        <p:nvSpPr>
          <p:cNvPr id="478" name="Google Shape;478;g2a6596e56bc_0_0"/>
          <p:cNvSpPr txBox="1"/>
          <p:nvPr/>
        </p:nvSpPr>
        <p:spPr>
          <a:xfrm>
            <a:off x="5673788" y="1952000"/>
            <a:ext cx="20130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xo"/>
                <a:ea typeface="Exo"/>
                <a:cs typeface="Exo"/>
                <a:sym typeface="Exo"/>
              </a:rPr>
              <a:t>New question?</a:t>
            </a:r>
            <a:endParaRPr sz="1400" b="0" i="0" u="none" strike="noStrike" cap="none">
              <a:solidFill>
                <a:srgbClr val="000000"/>
              </a:solidFill>
              <a:latin typeface="Arial"/>
              <a:ea typeface="Arial"/>
              <a:cs typeface="Arial"/>
              <a:sym typeface="Arial"/>
            </a:endParaRPr>
          </a:p>
        </p:txBody>
      </p:sp>
      <p:cxnSp>
        <p:nvCxnSpPr>
          <p:cNvPr id="479" name="Google Shape;479;g2a6596e56bc_0_0"/>
          <p:cNvCxnSpPr>
            <a:cxnSpLocks/>
          </p:cNvCxnSpPr>
          <p:nvPr/>
        </p:nvCxnSpPr>
        <p:spPr>
          <a:xfrm rot="10800000">
            <a:off x="5644550" y="1989350"/>
            <a:ext cx="2071500" cy="0"/>
          </a:xfrm>
          <a:prstGeom prst="straightConnector1">
            <a:avLst/>
          </a:prstGeom>
          <a:noFill/>
          <a:ln w="38100" cap="flat" cmpd="sng">
            <a:solidFill>
              <a:schemeClr val="dk2"/>
            </a:solidFill>
            <a:prstDash val="solid"/>
            <a:round/>
            <a:headEnd type="none" w="sm" len="sm"/>
            <a:tailEnd type="triangle" w="med" len="med"/>
          </a:ln>
        </p:spPr>
      </p:cxnSp>
      <p:sp>
        <p:nvSpPr>
          <p:cNvPr id="6" name="Google Shape;329;p4">
            <a:extLst>
              <a:ext uri="{FF2B5EF4-FFF2-40B4-BE49-F238E27FC236}">
                <a16:creationId xmlns:a16="http://schemas.microsoft.com/office/drawing/2014/main" id="{37611F56-2241-AD21-3620-923DD226A48B}"/>
              </a:ext>
            </a:extLst>
          </p:cNvPr>
          <p:cNvSpPr txBox="1"/>
          <p:nvPr/>
        </p:nvSpPr>
        <p:spPr>
          <a:xfrm>
            <a:off x="7667775" y="5271637"/>
            <a:ext cx="300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600" dirty="0">
                <a:latin typeface="Exo Medium"/>
                <a:ea typeface="Exo Medium"/>
                <a:cs typeface="Exo Medium"/>
                <a:sym typeface="Exo Medium"/>
              </a:rPr>
              <a:t>Thu </a:t>
            </a:r>
            <a:r>
              <a:rPr lang="en-US" sz="1600" dirty="0" err="1">
                <a:latin typeface="Exo Medium"/>
                <a:ea typeface="Exo Medium"/>
                <a:cs typeface="Exo Medium"/>
                <a:sym typeface="Exo Medium"/>
              </a:rPr>
              <a:t>thập</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endParaRPr sz="1600" dirty="0">
              <a:latin typeface="Exo Medium"/>
              <a:ea typeface="Exo Medium"/>
              <a:cs typeface="Exo Medium"/>
              <a:sym typeface="Exo Medium"/>
            </a:endParaRPr>
          </a:p>
        </p:txBody>
      </p:sp>
      <p:sp>
        <p:nvSpPr>
          <p:cNvPr id="7" name="Google Shape;330;p4">
            <a:extLst>
              <a:ext uri="{FF2B5EF4-FFF2-40B4-BE49-F238E27FC236}">
                <a16:creationId xmlns:a16="http://schemas.microsoft.com/office/drawing/2014/main" id="{89C6BE18-CDE8-B108-864E-FFFB89D10268}"/>
              </a:ext>
            </a:extLst>
          </p:cNvPr>
          <p:cNvSpPr txBox="1"/>
          <p:nvPr/>
        </p:nvSpPr>
        <p:spPr>
          <a:xfrm>
            <a:off x="7716050" y="5654301"/>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err="1">
                <a:latin typeface="Exo Medium"/>
                <a:ea typeface="Exo Medium"/>
                <a:cs typeface="Exo Medium"/>
                <a:sym typeface="Exo Medium"/>
              </a:rPr>
              <a:t>Xử</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lý</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phân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endParaRPr sz="1600" dirty="0">
              <a:latin typeface="Exo Medium"/>
              <a:ea typeface="Exo Medium"/>
              <a:cs typeface="Exo Medium"/>
              <a:sym typeface="Exo Medium"/>
            </a:endParaRPr>
          </a:p>
        </p:txBody>
      </p:sp>
      <p:sp>
        <p:nvSpPr>
          <p:cNvPr id="8" name="Google Shape;331;p4">
            <a:extLst>
              <a:ext uri="{FF2B5EF4-FFF2-40B4-BE49-F238E27FC236}">
                <a16:creationId xmlns:a16="http://schemas.microsoft.com/office/drawing/2014/main" id="{F3340530-11FC-4907-25AA-2D2738EDA7B9}"/>
              </a:ext>
            </a:extLst>
          </p:cNvPr>
          <p:cNvSpPr txBox="1"/>
          <p:nvPr/>
        </p:nvSpPr>
        <p:spPr>
          <a:xfrm>
            <a:off x="7686788" y="6057896"/>
            <a:ext cx="4215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err="1">
                <a:latin typeface="Exo Medium"/>
                <a:ea typeface="Exo Medium"/>
                <a:cs typeface="Exo Medium"/>
                <a:sym typeface="Exo Medium"/>
              </a:rPr>
              <a:t>Trích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xuất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thông</a:t>
            </a:r>
            <a:r>
              <a:rPr lang="en-US" sz="1600" dirty="0">
                <a:latin typeface="Exo Medium"/>
                <a:ea typeface="Exo Medium"/>
                <a:cs typeface="Exo Medium"/>
                <a:sym typeface="Exo Medium"/>
              </a:rPr>
              <a:t> tin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ra</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quyết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định</a:t>
            </a:r>
            <a:endParaRPr sz="1600" dirty="0">
              <a:latin typeface="Exo SemiBold"/>
              <a:ea typeface="Exo SemiBold"/>
              <a:cs typeface="Exo SemiBold"/>
              <a:sym typeface="Exo SemiBold"/>
            </a:endParaRPr>
          </a:p>
        </p:txBody>
      </p:sp>
      <p:pic>
        <p:nvPicPr>
          <p:cNvPr id="9" name="Google Shape;332;p4">
            <a:extLst>
              <a:ext uri="{FF2B5EF4-FFF2-40B4-BE49-F238E27FC236}">
                <a16:creationId xmlns:a16="http://schemas.microsoft.com/office/drawing/2014/main" id="{70C46019-8AEF-BE1A-91EE-0486B25EB68B}"/>
              </a:ext>
            </a:extLst>
          </p:cNvPr>
          <p:cNvPicPr preferRelativeResize="0"/>
          <p:nvPr/>
        </p:nvPicPr>
        <p:blipFill rotWithShape="1">
          <a:blip r:embed="rId3">
            <a:alphaModFix/>
          </a:blip>
          <a:srcRect/>
          <a:stretch/>
        </p:blipFill>
        <p:spPr>
          <a:xfrm>
            <a:off x="7552250" y="5392030"/>
            <a:ext cx="105300" cy="190315"/>
          </a:xfrm>
          <a:prstGeom prst="rect">
            <a:avLst/>
          </a:prstGeom>
          <a:noFill/>
          <a:ln>
            <a:noFill/>
          </a:ln>
        </p:spPr>
      </p:pic>
      <p:pic>
        <p:nvPicPr>
          <p:cNvPr id="10" name="Google Shape;332;p4">
            <a:extLst>
              <a:ext uri="{FF2B5EF4-FFF2-40B4-BE49-F238E27FC236}">
                <a16:creationId xmlns:a16="http://schemas.microsoft.com/office/drawing/2014/main" id="{3E225CC9-DA4B-3D4B-D598-A9005432224E}"/>
              </a:ext>
            </a:extLst>
          </p:cNvPr>
          <p:cNvPicPr preferRelativeResize="0"/>
          <p:nvPr/>
        </p:nvPicPr>
        <p:blipFill rotWithShape="1">
          <a:blip r:embed="rId3">
            <a:alphaModFix/>
          </a:blip>
          <a:srcRect/>
          <a:stretch/>
        </p:blipFill>
        <p:spPr>
          <a:xfrm>
            <a:off x="7553707" y="5774693"/>
            <a:ext cx="105300" cy="190315"/>
          </a:xfrm>
          <a:prstGeom prst="rect">
            <a:avLst/>
          </a:prstGeom>
          <a:noFill/>
          <a:ln>
            <a:noFill/>
          </a:ln>
        </p:spPr>
      </p:pic>
      <p:pic>
        <p:nvPicPr>
          <p:cNvPr id="11" name="Google Shape;332;p4">
            <a:extLst>
              <a:ext uri="{FF2B5EF4-FFF2-40B4-BE49-F238E27FC236}">
                <a16:creationId xmlns:a16="http://schemas.microsoft.com/office/drawing/2014/main" id="{331071F4-4BC0-C710-3BD4-1D8DBD292948}"/>
              </a:ext>
            </a:extLst>
          </p:cNvPr>
          <p:cNvPicPr preferRelativeResize="0"/>
          <p:nvPr/>
        </p:nvPicPr>
        <p:blipFill rotWithShape="1">
          <a:blip r:embed="rId3">
            <a:alphaModFix/>
          </a:blip>
          <a:srcRect/>
          <a:stretch/>
        </p:blipFill>
        <p:spPr>
          <a:xfrm>
            <a:off x="7547759" y="6140875"/>
            <a:ext cx="105300" cy="1903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2a6596e56bc_0_908"/>
          <p:cNvSpPr txBox="1"/>
          <p:nvPr/>
        </p:nvSpPr>
        <p:spPr>
          <a:xfrm>
            <a:off x="230563" y="457200"/>
            <a:ext cx="113322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000" b="1" i="0" u="none" strike="noStrike" cap="none" dirty="0">
                <a:solidFill>
                  <a:srgbClr val="E2262D"/>
                </a:solidFill>
                <a:latin typeface="Exo"/>
                <a:ea typeface="Exo"/>
                <a:cs typeface="Exo"/>
                <a:sym typeface="Exo"/>
              </a:rPr>
              <a:t>VÍ DỤ:</a:t>
            </a:r>
            <a:endParaRPr sz="3000" b="1" i="0" u="none" strike="noStrike" cap="none" dirty="0">
              <a:solidFill>
                <a:schemeClr val="dk1"/>
              </a:solidFill>
              <a:latin typeface="Exo"/>
              <a:ea typeface="Exo"/>
              <a:cs typeface="Exo"/>
              <a:sym typeface="Exo"/>
            </a:endParaRPr>
          </a:p>
        </p:txBody>
      </p:sp>
      <p:pic>
        <p:nvPicPr>
          <p:cNvPr id="486" name="Google Shape;486;g2a6596e56bc_0_908"/>
          <p:cNvPicPr preferRelativeResize="0"/>
          <p:nvPr/>
        </p:nvPicPr>
        <p:blipFill rotWithShape="1">
          <a:blip r:embed="rId3">
            <a:alphaModFix/>
          </a:blip>
          <a:srcRect/>
          <a:stretch/>
        </p:blipFill>
        <p:spPr>
          <a:xfrm>
            <a:off x="6899525" y="3825975"/>
            <a:ext cx="5131925" cy="2587975"/>
          </a:xfrm>
          <a:prstGeom prst="rect">
            <a:avLst/>
          </a:prstGeom>
          <a:noFill/>
          <a:ln>
            <a:noFill/>
          </a:ln>
        </p:spPr>
      </p:pic>
      <p:sp>
        <p:nvSpPr>
          <p:cNvPr id="487" name="Google Shape;487;g2a6596e56bc_0_908"/>
          <p:cNvSpPr txBox="1"/>
          <p:nvPr/>
        </p:nvSpPr>
        <p:spPr>
          <a:xfrm>
            <a:off x="581250" y="1122725"/>
            <a:ext cx="11029500" cy="7078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700" b="0" i="0" u="none" strike="noStrike" cap="none" dirty="0" err="1">
                <a:solidFill>
                  <a:srgbClr val="000000"/>
                </a:solidFill>
                <a:latin typeface="Exo Medium"/>
                <a:ea typeface="Exo Medium"/>
                <a:cs typeface="Exo Medium"/>
                <a:sym typeface="Exo Medium"/>
              </a:rPr>
              <a:t>Dữ</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liệu</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thông</a:t>
            </a:r>
            <a:r>
              <a:rPr lang="en-US" sz="1700" dirty="0">
                <a:latin typeface="Exo Medium"/>
                <a:ea typeface="Exo Medium"/>
                <a:cs typeface="Exo Medium"/>
                <a:sym typeface="Exo Medium"/>
              </a:rPr>
              <a:t> tin </a:t>
            </a:r>
            <a:r>
              <a:rPr lang="en-US" sz="1700" dirty="0" err="1">
                <a:latin typeface="Exo Medium"/>
                <a:ea typeface="Exo Medium"/>
                <a:cs typeface="Exo Medium"/>
                <a:sym typeface="Exo Medium"/>
              </a:rPr>
              <a:t>học</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viên</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tham</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gia</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trải</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nghiệm</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tại</a:t>
            </a:r>
            <a:r>
              <a:rPr lang="en-US" sz="1700" dirty="0">
                <a:latin typeface="Exo Medium"/>
                <a:ea typeface="Exo Medium"/>
                <a:cs typeface="Exo Medium"/>
                <a:sym typeface="Exo Medium"/>
              </a:rPr>
              <a:t> </a:t>
            </a:r>
            <a:r>
              <a:rPr lang="en-US" sz="1700" dirty="0" err="1">
                <a:latin typeface="Exo Medium"/>
                <a:ea typeface="Exo Medium"/>
                <a:cs typeface="Exo Medium"/>
                <a:sym typeface="Exo Medium"/>
              </a:rPr>
              <a:t>MindX</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Hãy</a:t>
            </a:r>
            <a:r>
              <a:rPr lang="en-US" sz="1700" b="0" i="0" u="none" strike="noStrike" cap="none" dirty="0">
                <a:solidFill>
                  <a:srgbClr val="000000"/>
                </a:solidFill>
                <a:latin typeface="Exo Medium"/>
                <a:ea typeface="Exo Medium"/>
                <a:cs typeface="Exo Medium"/>
                <a:sym typeface="Exo Medium"/>
              </a:rPr>
              <a:t> phần </a:t>
            </a:r>
            <a:r>
              <a:rPr lang="en-US" sz="1700" b="0" i="0" u="none" strike="noStrike" cap="none" dirty="0" err="1">
                <a:solidFill>
                  <a:srgbClr val="000000"/>
                </a:solidFill>
                <a:latin typeface="Exo Medium"/>
                <a:ea typeface="Exo Medium"/>
                <a:cs typeface="Exo Medium"/>
                <a:sym typeface="Exo Medium"/>
              </a:rPr>
              <a:t>tích</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thống</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kê</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dữ</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liệu</a:t>
            </a:r>
            <a:r>
              <a:rPr lang="en-US" sz="1700" b="0" i="0" u="none" strike="noStrike" cap="none" dirty="0">
                <a:solidFill>
                  <a:srgbClr val="000000"/>
                </a:solidFill>
                <a:latin typeface="Exo Medium"/>
                <a:ea typeface="Exo Medium"/>
                <a:cs typeface="Exo Medium"/>
                <a:sym typeface="Exo Medium"/>
              </a:rPr>
              <a:t> </a:t>
            </a:r>
            <a:r>
              <a:rPr lang="en-US" sz="1700" b="0" i="0" u="none" strike="noStrike" cap="none" dirty="0" err="1">
                <a:solidFill>
                  <a:srgbClr val="000000"/>
                </a:solidFill>
                <a:latin typeface="Exo Medium"/>
                <a:ea typeface="Exo Medium"/>
                <a:cs typeface="Exo Medium"/>
                <a:sym typeface="Exo Medium"/>
              </a:rPr>
              <a:t>này</a:t>
            </a:r>
            <a:r>
              <a:rPr lang="en-US" sz="1700" b="0" i="0" u="none" strike="noStrike" cap="none" dirty="0">
                <a:solidFill>
                  <a:srgbClr val="000000"/>
                </a:solidFill>
                <a:latin typeface="Exo Medium"/>
                <a:ea typeface="Exo Medium"/>
                <a:cs typeface="Exo Medium"/>
                <a:sym typeface="Exo Medium"/>
              </a:rPr>
              <a:t>:</a:t>
            </a:r>
            <a:endParaRPr sz="1700" b="1" i="1" u="none" strike="noStrike" cap="none" dirty="0">
              <a:solidFill>
                <a:srgbClr val="000000"/>
              </a:solidFill>
              <a:latin typeface="Exo"/>
              <a:ea typeface="Exo"/>
              <a:cs typeface="Exo"/>
              <a:sym typeface="Exo"/>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Exo Medium"/>
              <a:ea typeface="Exo Medium"/>
              <a:cs typeface="Exo Medium"/>
              <a:sym typeface="Exo Medium"/>
            </a:endParaRPr>
          </a:p>
        </p:txBody>
      </p:sp>
      <p:sp>
        <p:nvSpPr>
          <p:cNvPr id="2" name="Google Shape;487;g2a6596e56bc_0_908">
            <a:extLst>
              <a:ext uri="{FF2B5EF4-FFF2-40B4-BE49-F238E27FC236}">
                <a16:creationId xmlns:a16="http://schemas.microsoft.com/office/drawing/2014/main" id="{09300B63-C8C5-A60B-0B84-40CE6FFD8C25}"/>
              </a:ext>
            </a:extLst>
          </p:cNvPr>
          <p:cNvSpPr txBox="1"/>
          <p:nvPr/>
        </p:nvSpPr>
        <p:spPr>
          <a:xfrm>
            <a:off x="581250" y="1663102"/>
            <a:ext cx="1510309" cy="4462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000000"/>
                </a:solidFill>
                <a:latin typeface="Exo Medium"/>
                <a:ea typeface="Exo Medium"/>
                <a:cs typeface="Exo Medium"/>
                <a:sym typeface="Exo Medium"/>
                <a:hlinkClick r:id="rId4"/>
              </a:rPr>
              <a:t>Link </a:t>
            </a:r>
            <a:r>
              <a:rPr lang="en-US" sz="1700" b="0" i="0" u="none" strike="noStrike" cap="none" dirty="0" err="1">
                <a:solidFill>
                  <a:srgbClr val="000000"/>
                </a:solidFill>
                <a:latin typeface="Exo Medium"/>
                <a:ea typeface="Exo Medium"/>
                <a:cs typeface="Exo Medium"/>
                <a:sym typeface="Exo Medium"/>
                <a:hlinkClick r:id="rId4"/>
              </a:rPr>
              <a:t>dữ</a:t>
            </a:r>
            <a:r>
              <a:rPr lang="en-US" sz="1700" b="0" i="0" u="none" strike="noStrike" cap="none" dirty="0">
                <a:solidFill>
                  <a:srgbClr val="000000"/>
                </a:solidFill>
                <a:latin typeface="Exo Medium"/>
                <a:ea typeface="Exo Medium"/>
                <a:cs typeface="Exo Medium"/>
                <a:sym typeface="Exo Medium"/>
                <a:hlinkClick r:id="rId4"/>
              </a:rPr>
              <a:t> </a:t>
            </a:r>
            <a:r>
              <a:rPr lang="en-US" sz="1700" b="0" i="0" u="none" strike="noStrike" cap="none" dirty="0" err="1">
                <a:solidFill>
                  <a:srgbClr val="000000"/>
                </a:solidFill>
                <a:latin typeface="Exo Medium"/>
                <a:ea typeface="Exo Medium"/>
                <a:cs typeface="Exo Medium"/>
                <a:sym typeface="Exo Medium"/>
                <a:hlinkClick r:id="rId4"/>
              </a:rPr>
              <a:t>liệu</a:t>
            </a:r>
            <a:endParaRPr sz="1700" b="0" i="0" u="none" strike="noStrike" cap="none" dirty="0">
              <a:solidFill>
                <a:srgbClr val="000000"/>
              </a:solidFill>
              <a:latin typeface="Exo Medium"/>
              <a:ea typeface="Exo Medium"/>
              <a:cs typeface="Exo Medium"/>
              <a:sym typeface="Ex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g27f8078d99c_3_852"/>
          <p:cNvPicPr preferRelativeResize="0"/>
          <p:nvPr/>
        </p:nvPicPr>
        <p:blipFill rotWithShape="1">
          <a:blip r:embed="rId3">
            <a:alphaModFix/>
          </a:blip>
          <a:srcRect/>
          <a:stretch/>
        </p:blipFill>
        <p:spPr>
          <a:xfrm flipH="1">
            <a:off x="8445000" y="1285050"/>
            <a:ext cx="2991925" cy="3019925"/>
          </a:xfrm>
          <a:prstGeom prst="rect">
            <a:avLst/>
          </a:prstGeom>
          <a:noFill/>
          <a:ln>
            <a:noFill/>
          </a:ln>
        </p:spPr>
      </p:pic>
      <p:sp>
        <p:nvSpPr>
          <p:cNvPr id="568" name="Google Shape;568;g27f8078d99c_3_852"/>
          <p:cNvSpPr txBox="1"/>
          <p:nvPr/>
        </p:nvSpPr>
        <p:spPr>
          <a:xfrm>
            <a:off x="509152" y="963818"/>
            <a:ext cx="8390400" cy="56784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100"/>
              <a:buFont typeface="Arial"/>
              <a:buNone/>
            </a:pPr>
            <a:r>
              <a:rPr lang="en-US" sz="1700" b="0" i="0" u="none" strike="noStrike" cap="none" dirty="0" err="1">
                <a:solidFill>
                  <a:schemeClr val="dk1"/>
                </a:solidFill>
                <a:latin typeface="Exo Medium"/>
                <a:ea typeface="Exo Medium"/>
                <a:cs typeface="Exo Medium"/>
                <a:sym typeface="Exo Medium"/>
              </a:rPr>
              <a:t>Dữ</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liệu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của</a:t>
            </a:r>
            <a:r>
              <a:rPr lang="en-US" sz="1700" b="0" i="0" u="none" strike="noStrike" cap="none" dirty="0">
                <a:solidFill>
                  <a:schemeClr val="dk1"/>
                </a:solidFill>
                <a:latin typeface="Exo Medium"/>
                <a:ea typeface="Exo Medium"/>
                <a:cs typeface="Exo Medium"/>
                <a:sym typeface="Exo Medium"/>
              </a:rPr>
              <a:t> 1 </a:t>
            </a:r>
            <a:r>
              <a:rPr lang="en-US" sz="1700" b="0" i="0" u="none" strike="noStrike" cap="none" dirty="0" err="1">
                <a:solidFill>
                  <a:schemeClr val="dk1"/>
                </a:solidFill>
                <a:latin typeface="Exo Medium"/>
                <a:ea typeface="Exo Medium"/>
                <a:cs typeface="Exo Medium"/>
                <a:sym typeface="Exo Medium"/>
              </a:rPr>
              <a:t>công</a:t>
            </a:r>
            <a:r>
              <a:rPr lang="en-US" sz="1700" b="0" i="0" u="none" strike="noStrike" cap="none" dirty="0">
                <a:solidFill>
                  <a:schemeClr val="dk1"/>
                </a:solidFill>
                <a:latin typeface="Exo Medium"/>
                <a:ea typeface="Exo Medium"/>
                <a:cs typeface="Exo Medium"/>
                <a:sym typeface="Exo Medium"/>
              </a:rPr>
              <a:t> ty </a:t>
            </a:r>
            <a:r>
              <a:rPr lang="en-US" sz="1700" b="0" i="0" u="none" strike="noStrike" cap="none" dirty="0" err="1">
                <a:solidFill>
                  <a:schemeClr val="dk1"/>
                </a:solidFill>
                <a:latin typeface="Exo Medium"/>
                <a:ea typeface="Exo Medium"/>
                <a:cs typeface="Exo Medium"/>
                <a:sym typeface="Exo Medium"/>
              </a:rPr>
              <a:t>kinh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doanh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về</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văn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phòng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phẩm</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và</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công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nghệ</a:t>
            </a:r>
            <a:r>
              <a:rPr lang="en-US" sz="1700" b="0" i="0" u="none" strike="noStrike" cap="none" dirty="0">
                <a:solidFill>
                  <a:schemeClr val="dk1"/>
                </a:solidFill>
                <a:latin typeface="Exo Medium"/>
                <a:ea typeface="Exo Medium"/>
                <a:cs typeface="Exo Medium"/>
                <a:sym typeface="Exo Medium"/>
              </a:rPr>
              <a:t>. </a:t>
            </a: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chemeClr val="dk1"/>
                </a:solidFill>
                <a:latin typeface="Exo Medium"/>
                <a:ea typeface="Exo Medium"/>
                <a:cs typeface="Exo Medium"/>
                <a:sym typeface="Exo Medium"/>
              </a:rPr>
              <a:t>Sau </a:t>
            </a:r>
            <a:r>
              <a:rPr lang="en-US" sz="1700" b="0" i="0" u="none" strike="noStrike" cap="none" dirty="0" err="1">
                <a:solidFill>
                  <a:schemeClr val="dk1"/>
                </a:solidFill>
                <a:latin typeface="Exo Medium"/>
                <a:ea typeface="Exo Medium"/>
                <a:cs typeface="Exo Medium"/>
                <a:sym typeface="Exo Medium"/>
              </a:rPr>
              <a:t>khi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được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cố</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vấn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tư</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vấn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về</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việc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nên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có</a:t>
            </a:r>
            <a:r>
              <a:rPr lang="en-US" sz="1700" b="0" i="0" u="none" strike="noStrike" cap="none" dirty="0">
                <a:solidFill>
                  <a:schemeClr val="dk1"/>
                </a:solidFill>
                <a:latin typeface="Exo Medium"/>
                <a:ea typeface="Exo Medium"/>
                <a:cs typeface="Exo Medium"/>
                <a:sym typeface="Exo Medium"/>
              </a:rPr>
              <a:t> data-driven. Công ty </a:t>
            </a:r>
            <a:r>
              <a:rPr lang="en-US" sz="1700" b="0" i="0" u="none" strike="noStrike" cap="none" dirty="0" err="1">
                <a:solidFill>
                  <a:schemeClr val="dk1"/>
                </a:solidFill>
                <a:latin typeface="Exo Medium"/>
                <a:ea typeface="Exo Medium"/>
                <a:cs typeface="Exo Medium"/>
                <a:sym typeface="Exo Medium"/>
              </a:rPr>
              <a:t>đã</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thập</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dữ</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liệu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từ</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năm</a:t>
            </a:r>
            <a:r>
              <a:rPr lang="en-US" sz="1700" b="0" i="0" u="none" strike="noStrike" cap="none" dirty="0">
                <a:solidFill>
                  <a:schemeClr val="dk1"/>
                </a:solidFill>
                <a:latin typeface="Exo Medium"/>
                <a:ea typeface="Exo Medium"/>
                <a:cs typeface="Exo Medium"/>
                <a:sym typeface="Exo Medium"/>
              </a:rPr>
              <a:t> 2014 - 2017 </a:t>
            </a:r>
            <a:r>
              <a:rPr lang="en-US" sz="1700" b="0" i="0" u="none" strike="noStrike" cap="none" dirty="0" err="1">
                <a:solidFill>
                  <a:schemeClr val="dk1"/>
                </a:solidFill>
                <a:latin typeface="Exo Medium"/>
                <a:ea typeface="Exo Medium"/>
                <a:cs typeface="Exo Medium"/>
                <a:sym typeface="Exo Medium"/>
              </a:rPr>
              <a:t>trong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quá</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trình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vận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hành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gồm</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các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thông</a:t>
            </a:r>
            <a:r>
              <a:rPr lang="en-US" sz="1700" b="0" i="0" u="none" strike="noStrike" cap="none" dirty="0">
                <a:solidFill>
                  <a:schemeClr val="dk1"/>
                </a:solidFill>
                <a:latin typeface="Exo Medium"/>
                <a:ea typeface="Exo Medium"/>
                <a:cs typeface="Exo Medium"/>
                <a:sym typeface="Exo Medium"/>
              </a:rPr>
              <a:t> tin </a:t>
            </a:r>
            <a:r>
              <a:rPr lang="en-US" sz="1700" b="0" i="0" u="none" strike="noStrike" cap="none" dirty="0" err="1">
                <a:solidFill>
                  <a:schemeClr val="dk1"/>
                </a:solidFill>
                <a:latin typeface="Exo Medium"/>
                <a:ea typeface="Exo Medium"/>
                <a:cs typeface="Exo Medium"/>
                <a:sym typeface="Exo Medium"/>
              </a:rPr>
              <a:t>trong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đơn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đặt</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hàng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của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các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khách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hàng</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được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ghi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lại</a:t>
            </a:r>
            <a:r>
              <a:rPr lang="en-US" sz="1700" b="0" i="0" u="none" strike="noStrike" cap="none" dirty="0">
                <a:solidFill>
                  <a:schemeClr val="dk1"/>
                </a:solidFill>
                <a:latin typeface="Exo Medium"/>
                <a:ea typeface="Exo Medium"/>
                <a:cs typeface="Exo Medium"/>
                <a:sym typeface="Exo Medium"/>
              </a:rPr>
              <a:t>. </a:t>
            </a: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err="1">
                <a:solidFill>
                  <a:schemeClr val="dk1"/>
                </a:solidFill>
                <a:latin typeface="Exo Medium"/>
                <a:ea typeface="Exo Medium"/>
                <a:cs typeface="Exo Medium"/>
                <a:sym typeface="Exo Medium"/>
              </a:rPr>
              <a:t>Với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vai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trò</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là</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một</a:t>
            </a:r>
            <a:r>
              <a:rPr lang="en-US" sz="1700" b="0" i="0" u="none" strike="noStrike" cap="none" dirty="0">
                <a:solidFill>
                  <a:schemeClr val="dk1"/>
                </a:solidFill>
                <a:latin typeface="Exo Medium"/>
                <a:ea typeface="Exo Medium"/>
                <a:cs typeface="Exo Medium"/>
                <a:sym typeface="Exo Medium"/>
              </a:rPr>
              <a:t> Data Analyst, </a:t>
            </a:r>
            <a:r>
              <a:rPr lang="en-US" sz="1700" b="0" i="0" u="none" strike="noStrike" cap="none" dirty="0" err="1">
                <a:solidFill>
                  <a:schemeClr val="dk1"/>
                </a:solidFill>
                <a:latin typeface="Exo Medium"/>
                <a:ea typeface="Exo Medium"/>
                <a:cs typeface="Exo Medium"/>
                <a:sym typeface="Exo Medium"/>
              </a:rPr>
              <a:t>bạn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hãy</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phân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tích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bộ</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dữ</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liệu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trên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để</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biết</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về</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tình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hình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kinh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doanh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của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công</a:t>
            </a:r>
            <a:r>
              <a:rPr lang="en-US" sz="1700" b="0" i="0" u="none" strike="noStrike" cap="none" dirty="0">
                <a:solidFill>
                  <a:schemeClr val="dk1"/>
                </a:solidFill>
                <a:latin typeface="Exo Medium"/>
                <a:ea typeface="Exo Medium"/>
                <a:cs typeface="Exo Medium"/>
                <a:sym typeface="Exo Medium"/>
              </a:rPr>
              <a:t> ty. </a:t>
            </a: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chemeClr val="dk1"/>
                </a:solidFill>
                <a:latin typeface="Exo Medium"/>
                <a:ea typeface="Exo Medium"/>
                <a:cs typeface="Exo Medium"/>
                <a:sym typeface="Exo Medium"/>
              </a:rPr>
              <a:t>Sau </a:t>
            </a:r>
            <a:r>
              <a:rPr lang="en-US" sz="1700" b="0" i="0" u="none" strike="noStrike" cap="none" dirty="0" err="1">
                <a:solidFill>
                  <a:schemeClr val="dk1"/>
                </a:solidFill>
                <a:latin typeface="Exo Medium"/>
                <a:ea typeface="Exo Medium"/>
                <a:cs typeface="Exo Medium"/>
                <a:sym typeface="Exo Medium"/>
              </a:rPr>
              <a:t>đó</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đưa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ra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các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đề</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xuất</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chiến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lược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cho</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công</a:t>
            </a:r>
            <a:r>
              <a:rPr lang="en-US" sz="1700" b="0" i="0" u="none" strike="noStrike" cap="none" dirty="0">
                <a:solidFill>
                  <a:schemeClr val="dk1"/>
                </a:solidFill>
                <a:latin typeface="Exo Medium"/>
                <a:ea typeface="Exo Medium"/>
                <a:cs typeface="Exo Medium"/>
                <a:sym typeface="Exo Medium"/>
              </a:rPr>
              <a:t> ty </a:t>
            </a:r>
            <a:r>
              <a:rPr lang="en-US" sz="1700" b="0" i="0" u="none" strike="noStrike" cap="none" dirty="0" err="1">
                <a:solidFill>
                  <a:schemeClr val="dk1"/>
                </a:solidFill>
                <a:latin typeface="Exo Medium"/>
                <a:ea typeface="Exo Medium"/>
                <a:cs typeface="Exo Medium"/>
                <a:sym typeface="Exo Medium"/>
              </a:rPr>
              <a:t>nhằm</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thúc</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đẩy</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doanh</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số</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lợi</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nhuận</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và</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giảm</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thiểu</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thua</a:t>
            </a:r>
            <a:r>
              <a:rPr lang="en-US" sz="1700" b="0" i="0" u="none" strike="noStrike" cap="none" dirty="0">
                <a:solidFill>
                  <a:schemeClr val="dk1"/>
                </a:solidFill>
                <a:latin typeface="Exo Medium"/>
                <a:ea typeface="Exo Medium"/>
                <a:cs typeface="Exo Medium"/>
                <a:sym typeface="Exo Medium"/>
              </a:rPr>
              <a:t> </a:t>
            </a:r>
            <a:r>
              <a:rPr lang="en-US" sz="1700" b="0" i="0" u="none" strike="noStrike" cap="none" dirty="0" err="1">
                <a:solidFill>
                  <a:schemeClr val="dk1"/>
                </a:solidFill>
                <a:latin typeface="Exo Medium"/>
                <a:ea typeface="Exo Medium"/>
                <a:cs typeface="Exo Medium"/>
                <a:sym typeface="Exo Medium"/>
              </a:rPr>
              <a:t>lỗ</a:t>
            </a:r>
            <a:r>
              <a:rPr lang="en-US" sz="1700" b="0" i="0" u="none" strike="noStrike" cap="none" dirty="0">
                <a:solidFill>
                  <a:schemeClr val="dk1"/>
                </a:solidFill>
                <a:latin typeface="Exo Medium"/>
                <a:ea typeface="Exo Medium"/>
                <a:cs typeface="Exo Medium"/>
                <a:sym typeface="Exo Medium"/>
              </a:rPr>
              <a:t>.</a:t>
            </a: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700"/>
              <a:buFont typeface="Arial"/>
              <a:buNone/>
            </a:pPr>
            <a:r>
              <a:rPr lang="en-US" sz="1700" b="1" i="1" u="none" strike="noStrike" cap="none" dirty="0" err="1">
                <a:solidFill>
                  <a:schemeClr val="dk1"/>
                </a:solidFill>
                <a:latin typeface="Exo"/>
                <a:ea typeface="Exo"/>
                <a:cs typeface="Exo"/>
                <a:sym typeface="Exo"/>
              </a:rPr>
              <a:t>Bạn</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hãy</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kết</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nối</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bộ</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dữ</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liệu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sau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với</a:t>
            </a:r>
            <a:r>
              <a:rPr lang="en-US" sz="1700" b="1" i="1" u="none" strike="noStrike" cap="none" dirty="0">
                <a:solidFill>
                  <a:schemeClr val="dk1"/>
                </a:solidFill>
                <a:latin typeface="Exo"/>
                <a:ea typeface="Exo"/>
                <a:cs typeface="Exo"/>
                <a:sym typeface="Exo"/>
              </a:rPr>
              <a:t> Power BI, </a:t>
            </a:r>
            <a:r>
              <a:rPr lang="en-US" sz="1700" b="1" i="1" u="none" strike="noStrike" cap="none" dirty="0" err="1">
                <a:solidFill>
                  <a:schemeClr val="dk1"/>
                </a:solidFill>
                <a:latin typeface="Exo"/>
                <a:ea typeface="Exo"/>
                <a:cs typeface="Exo"/>
                <a:sym typeface="Exo"/>
              </a:rPr>
              <a:t>sau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đó</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hãy</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vẽ</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các</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biểu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đồ</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và</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phân</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tích</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các</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câu</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hỏi</a:t>
            </a:r>
            <a:r>
              <a:rPr lang="en-US" sz="1700" b="1" i="1" u="none" strike="noStrike" cap="none" dirty="0">
                <a:solidFill>
                  <a:schemeClr val="dk1"/>
                </a:solidFill>
                <a:latin typeface="Exo"/>
                <a:ea typeface="Exo"/>
                <a:cs typeface="Exo"/>
                <a:sym typeface="Exo"/>
              </a:rPr>
              <a:t>: </a:t>
            </a:r>
            <a:endParaRPr sz="1700" b="1" i="1" dirty="0">
              <a:solidFill>
                <a:schemeClr val="dk1"/>
              </a:solidFill>
              <a:latin typeface="Exo"/>
              <a:ea typeface="Exo"/>
              <a:cs typeface="Exo"/>
              <a:sym typeface="Exo"/>
            </a:endParaRPr>
          </a:p>
          <a:p>
            <a:pPr marL="457200" marR="0" lvl="0" indent="-336550" algn="l" rtl="0">
              <a:lnSpc>
                <a:spcPct val="100000"/>
              </a:lnSpc>
              <a:spcBef>
                <a:spcPts val="0"/>
              </a:spcBef>
              <a:spcAft>
                <a:spcPts val="0"/>
              </a:spcAft>
              <a:buClr>
                <a:schemeClr val="dk1"/>
              </a:buClr>
              <a:buSzPts val="1700"/>
              <a:buFont typeface="Exo"/>
              <a:buChar char="-"/>
            </a:pPr>
            <a:r>
              <a:rPr lang="en-US" sz="1700" b="1" i="1" dirty="0">
                <a:solidFill>
                  <a:schemeClr val="dk1"/>
                </a:solidFill>
                <a:latin typeface="Exo"/>
                <a:ea typeface="Exo"/>
                <a:cs typeface="Exo"/>
                <a:sym typeface="Exo"/>
              </a:rPr>
              <a:t>Cung </a:t>
            </a:r>
            <a:r>
              <a:rPr lang="en-US" sz="1700" b="1" i="1" dirty="0" err="1">
                <a:solidFill>
                  <a:schemeClr val="dk1"/>
                </a:solidFill>
                <a:latin typeface="Exo"/>
                <a:ea typeface="Exo"/>
                <a:cs typeface="Exo"/>
                <a:sym typeface="Exo"/>
              </a:rPr>
              <a:t>cấp</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các</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thông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tổng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quan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nhất</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cho</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công</a:t>
            </a:r>
            <a:r>
              <a:rPr lang="en-US" sz="1700" b="1" i="1" dirty="0">
                <a:solidFill>
                  <a:schemeClr val="dk1"/>
                </a:solidFill>
                <a:latin typeface="Exo"/>
                <a:ea typeface="Exo"/>
                <a:cs typeface="Exo"/>
                <a:sym typeface="Exo"/>
              </a:rPr>
              <a:t> ty, </a:t>
            </a:r>
            <a:r>
              <a:rPr lang="en-US" sz="1700" b="1" i="1" dirty="0" err="1">
                <a:solidFill>
                  <a:schemeClr val="dk1"/>
                </a:solidFill>
                <a:latin typeface="Exo"/>
                <a:ea typeface="Exo"/>
                <a:cs typeface="Exo"/>
                <a:sym typeface="Exo"/>
              </a:rPr>
              <a:t>ví</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dụ</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tổng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khách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hàng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tổng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doanh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thu</a:t>
            </a:r>
            <a:r>
              <a:rPr lang="en-US" sz="1700" b="1" i="1" dirty="0">
                <a:solidFill>
                  <a:schemeClr val="dk1"/>
                </a:solidFill>
                <a:latin typeface="Exo"/>
                <a:ea typeface="Exo"/>
                <a:cs typeface="Exo"/>
                <a:sym typeface="Exo"/>
              </a:rPr>
              <a:t> (sale), </a:t>
            </a:r>
            <a:r>
              <a:rPr lang="en-US" sz="1700" b="1" i="1" dirty="0" err="1">
                <a:solidFill>
                  <a:schemeClr val="dk1"/>
                </a:solidFill>
                <a:latin typeface="Exo"/>
                <a:ea typeface="Exo"/>
                <a:cs typeface="Exo"/>
                <a:sym typeface="Exo"/>
              </a:rPr>
              <a:t>tổng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đơn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hàng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bán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ra</a:t>
            </a:r>
            <a:endParaRPr sz="1700" b="1" i="1" dirty="0">
              <a:solidFill>
                <a:schemeClr val="dk1"/>
              </a:solidFill>
              <a:latin typeface="Exo"/>
              <a:ea typeface="Exo"/>
              <a:cs typeface="Exo"/>
              <a:sym typeface="Exo"/>
            </a:endParaRPr>
          </a:p>
          <a:p>
            <a:pPr marL="457200" marR="0" lvl="0" indent="-336550" algn="l" rtl="0">
              <a:lnSpc>
                <a:spcPct val="100000"/>
              </a:lnSpc>
              <a:spcBef>
                <a:spcPts val="0"/>
              </a:spcBef>
              <a:spcAft>
                <a:spcPts val="0"/>
              </a:spcAft>
              <a:buClr>
                <a:schemeClr val="dk1"/>
              </a:buClr>
              <a:buSzPts val="1700"/>
              <a:buFont typeface="Exo"/>
              <a:buChar char="-"/>
            </a:pPr>
            <a:r>
              <a:rPr lang="en-US" sz="1700" b="1" i="1" u="none" strike="noStrike" cap="none" dirty="0">
                <a:solidFill>
                  <a:schemeClr val="dk1"/>
                </a:solidFill>
                <a:latin typeface="Exo"/>
                <a:ea typeface="Exo"/>
                <a:cs typeface="Exo"/>
                <a:sym typeface="Exo"/>
              </a:rPr>
              <a:t>Category </a:t>
            </a:r>
            <a:r>
              <a:rPr lang="en-US" sz="1700" b="1" i="1" u="none" strike="noStrike" cap="none" dirty="0" err="1">
                <a:solidFill>
                  <a:schemeClr val="dk1"/>
                </a:solidFill>
                <a:latin typeface="Exo"/>
                <a:ea typeface="Exo"/>
                <a:cs typeface="Exo"/>
                <a:sym typeface="Exo"/>
              </a:rPr>
              <a:t>nào</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mang</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lại</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doanh</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số</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và</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lợi</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nhất</a:t>
            </a:r>
            <a:r>
              <a:rPr lang="en-US" sz="1700" b="1" i="1" u="none" strike="noStrike" cap="none" dirty="0">
                <a:solidFill>
                  <a:schemeClr val="dk1"/>
                </a:solidFill>
                <a:latin typeface="Exo"/>
                <a:ea typeface="Exo"/>
                <a:cs typeface="Exo"/>
                <a:sym typeface="Exo"/>
              </a:rPr>
              <a:t>. </a:t>
            </a:r>
            <a:endParaRPr sz="1700" b="1" i="1" u="none" strike="noStrike" cap="none" dirty="0">
              <a:solidFill>
                <a:schemeClr val="dk1"/>
              </a:solidFill>
              <a:latin typeface="Exo"/>
              <a:ea typeface="Exo"/>
              <a:cs typeface="Exo"/>
              <a:sym typeface="Exo"/>
            </a:endParaRPr>
          </a:p>
          <a:p>
            <a:pPr marL="457200" marR="0" lvl="0" indent="-336550" algn="l" rtl="0">
              <a:lnSpc>
                <a:spcPct val="100000"/>
              </a:lnSpc>
              <a:spcBef>
                <a:spcPts val="0"/>
              </a:spcBef>
              <a:spcAft>
                <a:spcPts val="0"/>
              </a:spcAft>
              <a:buClr>
                <a:schemeClr val="dk1"/>
              </a:buClr>
              <a:buSzPts val="1700"/>
              <a:buFont typeface="Exo"/>
              <a:buChar char="-"/>
            </a:pPr>
            <a:r>
              <a:rPr lang="en-US" sz="1700" b="1" i="1" u="none" strike="noStrike" cap="none" dirty="0" err="1">
                <a:solidFill>
                  <a:schemeClr val="dk1"/>
                </a:solidFill>
                <a:latin typeface="Exo"/>
                <a:ea typeface="Exo"/>
                <a:cs typeface="Exo"/>
                <a:sym typeface="Exo"/>
              </a:rPr>
              <a:t>Các</a:t>
            </a:r>
            <a:r>
              <a:rPr lang="en-US" sz="1700" b="1" i="1" u="none" strike="noStrike" cap="none" dirty="0">
                <a:solidFill>
                  <a:schemeClr val="dk1"/>
                </a:solidFill>
                <a:latin typeface="Exo"/>
                <a:ea typeface="Exo"/>
                <a:cs typeface="Exo"/>
                <a:sym typeface="Exo"/>
              </a:rPr>
              <a:t> subcategory </a:t>
            </a:r>
            <a:r>
              <a:rPr lang="en-US" sz="1700" b="1" i="1" u="none" strike="noStrike" cap="none" dirty="0" err="1">
                <a:solidFill>
                  <a:schemeClr val="dk1"/>
                </a:solidFill>
                <a:latin typeface="Exo"/>
                <a:ea typeface="Exo"/>
                <a:cs typeface="Exo"/>
                <a:sym typeface="Exo"/>
              </a:rPr>
              <a:t>n</a:t>
            </a:r>
            <a:r>
              <a:rPr lang="en-US" sz="1700" b="1" i="1" dirty="0" err="1">
                <a:solidFill>
                  <a:schemeClr val="dk1"/>
                </a:solidFill>
                <a:latin typeface="Exo"/>
                <a:ea typeface="Exo"/>
                <a:cs typeface="Exo"/>
                <a:sym typeface="Exo"/>
              </a:rPr>
              <a:t>ào</a:t>
            </a:r>
            <a:r>
              <a:rPr lang="en-US" sz="1700" b="1" i="1"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thuộc</a:t>
            </a:r>
            <a:r>
              <a:rPr lang="en-US" sz="1700" b="1" i="1" u="none" strike="noStrike" cap="none" dirty="0">
                <a:solidFill>
                  <a:schemeClr val="dk1"/>
                </a:solidFill>
                <a:latin typeface="Exo"/>
                <a:ea typeface="Exo"/>
                <a:cs typeface="Exo"/>
                <a:sym typeface="Exo"/>
              </a:rPr>
              <a:t> </a:t>
            </a:r>
            <a:r>
              <a:rPr lang="en-US" sz="1700" b="1" i="1" u="none" strike="noStrike" cap="none" dirty="0" err="1">
                <a:solidFill>
                  <a:schemeClr val="dk1"/>
                </a:solidFill>
                <a:latin typeface="Exo"/>
                <a:ea typeface="Exo"/>
                <a:cs typeface="Exo"/>
                <a:sym typeface="Exo"/>
              </a:rPr>
              <a:t>m</a:t>
            </a:r>
            <a:r>
              <a:rPr lang="en-US" sz="1700" b="1" i="1" dirty="0" err="1">
                <a:solidFill>
                  <a:schemeClr val="dk1"/>
                </a:solidFill>
                <a:latin typeface="Exo"/>
                <a:ea typeface="Exo"/>
                <a:cs typeface="Exo"/>
                <a:sym typeface="Exo"/>
              </a:rPr>
              <a:t>ỗi</a:t>
            </a:r>
            <a:r>
              <a:rPr lang="en-US" sz="1700" b="1" i="1" dirty="0">
                <a:solidFill>
                  <a:schemeClr val="dk1"/>
                </a:solidFill>
                <a:latin typeface="Exo"/>
                <a:ea typeface="Exo"/>
                <a:cs typeface="Exo"/>
                <a:sym typeface="Exo"/>
              </a:rPr>
              <a:t> </a:t>
            </a:r>
            <a:r>
              <a:rPr lang="en-US" sz="1700" b="1" i="1" u="none" strike="noStrike" cap="none" dirty="0">
                <a:solidFill>
                  <a:schemeClr val="dk1"/>
                </a:solidFill>
                <a:latin typeface="Exo"/>
                <a:ea typeface="Exo"/>
                <a:cs typeface="Exo"/>
                <a:sym typeface="Exo"/>
              </a:rPr>
              <a:t>category </a:t>
            </a:r>
            <a:r>
              <a:rPr lang="en-US" sz="1700" b="1" i="1" dirty="0" err="1">
                <a:solidFill>
                  <a:schemeClr val="dk1"/>
                </a:solidFill>
                <a:latin typeface="Exo"/>
                <a:ea typeface="Exo"/>
                <a:cs typeface="Exo"/>
                <a:sym typeface="Exo"/>
              </a:rPr>
              <a:t>mang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lại</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doanh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tốt</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nhất</a:t>
            </a:r>
            <a:endParaRPr sz="1700" b="1" i="1" dirty="0">
              <a:solidFill>
                <a:schemeClr val="dk1"/>
              </a:solidFill>
              <a:latin typeface="Exo"/>
              <a:ea typeface="Exo"/>
              <a:cs typeface="Exo"/>
              <a:sym typeface="Exo"/>
            </a:endParaRPr>
          </a:p>
          <a:p>
            <a:pPr marL="457200" marR="0" lvl="0" indent="-336550" algn="l" rtl="0">
              <a:lnSpc>
                <a:spcPct val="100000"/>
              </a:lnSpc>
              <a:spcBef>
                <a:spcPts val="0"/>
              </a:spcBef>
              <a:spcAft>
                <a:spcPts val="0"/>
              </a:spcAft>
              <a:buClr>
                <a:schemeClr val="dk1"/>
              </a:buClr>
              <a:buSzPts val="1700"/>
              <a:buFont typeface="Exo"/>
              <a:buChar char="-"/>
            </a:pPr>
            <a:r>
              <a:rPr lang="en-US" sz="1700" b="1" i="1" dirty="0" err="1">
                <a:solidFill>
                  <a:schemeClr val="dk1"/>
                </a:solidFill>
                <a:latin typeface="Exo"/>
                <a:ea typeface="Exo"/>
                <a:cs typeface="Exo"/>
                <a:sym typeface="Exo"/>
              </a:rPr>
              <a:t>Phân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tích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doanh</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số</a:t>
            </a:r>
            <a:r>
              <a:rPr lang="en-US" sz="1700" b="1" i="1" dirty="0">
                <a:solidFill>
                  <a:schemeClr val="dk1"/>
                </a:solidFill>
                <a:latin typeface="Exo"/>
                <a:ea typeface="Exo"/>
                <a:cs typeface="Exo"/>
                <a:sym typeface="Exo"/>
              </a:rPr>
              <a:t> (sale) </a:t>
            </a:r>
            <a:r>
              <a:rPr lang="en-US" sz="1700" b="1" i="1" dirty="0" err="1">
                <a:solidFill>
                  <a:schemeClr val="dk1"/>
                </a:solidFill>
                <a:latin typeface="Exo"/>
                <a:ea typeface="Exo"/>
                <a:cs typeface="Exo"/>
                <a:sym typeface="Exo"/>
              </a:rPr>
              <a:t>của</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công</a:t>
            </a:r>
            <a:r>
              <a:rPr lang="en-US" sz="1700" b="1" i="1" dirty="0">
                <a:solidFill>
                  <a:schemeClr val="dk1"/>
                </a:solidFill>
                <a:latin typeface="Exo"/>
                <a:ea typeface="Exo"/>
                <a:cs typeface="Exo"/>
                <a:sym typeface="Exo"/>
              </a:rPr>
              <a:t> ty </a:t>
            </a:r>
            <a:r>
              <a:rPr lang="en-US" sz="1700" b="1" i="1" dirty="0" err="1">
                <a:solidFill>
                  <a:schemeClr val="dk1"/>
                </a:solidFill>
                <a:latin typeface="Exo"/>
                <a:ea typeface="Exo"/>
                <a:cs typeface="Exo"/>
                <a:sym typeface="Exo"/>
              </a:rPr>
              <a:t>theo</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thời</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gian</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ví</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dụ</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như</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theo</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năm</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tháng</a:t>
            </a:r>
            <a:r>
              <a:rPr lang="en-US" sz="1700" b="1" i="1" dirty="0">
                <a:solidFill>
                  <a:schemeClr val="dk1"/>
                </a:solidFill>
                <a:latin typeface="Exo"/>
                <a:ea typeface="Exo"/>
                <a:cs typeface="Exo"/>
                <a:sym typeface="Exo"/>
              </a:rPr>
              <a:t>, </a:t>
            </a:r>
            <a:r>
              <a:rPr lang="en-US" sz="1700" b="1" i="1" dirty="0" err="1">
                <a:solidFill>
                  <a:schemeClr val="dk1"/>
                </a:solidFill>
                <a:latin typeface="Exo"/>
                <a:ea typeface="Exo"/>
                <a:cs typeface="Exo"/>
                <a:sym typeface="Exo"/>
              </a:rPr>
              <a:t>quý</a:t>
            </a:r>
            <a:r>
              <a:rPr lang="en-US" sz="1700" b="1" i="1" dirty="0">
                <a:solidFill>
                  <a:schemeClr val="dk1"/>
                </a:solidFill>
                <a:latin typeface="Exo"/>
                <a:ea typeface="Exo"/>
                <a:cs typeface="Exo"/>
                <a:sym typeface="Exo"/>
              </a:rPr>
              <a:t>?</a:t>
            </a:r>
            <a:r>
              <a:rPr lang="en-US" sz="1700" b="1" i="1" u="none" strike="noStrike" cap="none" dirty="0">
                <a:solidFill>
                  <a:schemeClr val="dk1"/>
                </a:solidFill>
                <a:latin typeface="Exo"/>
                <a:ea typeface="Exo"/>
                <a:cs typeface="Exo"/>
                <a:sym typeface="Exo"/>
              </a:rPr>
              <a:t>  </a:t>
            </a:r>
            <a:endParaRPr sz="1700" b="1" i="1" u="none" strike="noStrike" cap="none" dirty="0">
              <a:solidFill>
                <a:schemeClr val="dk1"/>
              </a:solidFill>
              <a:latin typeface="Exo"/>
              <a:ea typeface="Exo"/>
              <a:cs typeface="Exo"/>
              <a:sym typeface="Exo"/>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Exo Medium"/>
              <a:ea typeface="Exo Medium"/>
              <a:cs typeface="Exo Medium"/>
              <a:sym typeface="Exo Medium"/>
            </a:endParaRPr>
          </a:p>
        </p:txBody>
      </p:sp>
      <p:sp>
        <p:nvSpPr>
          <p:cNvPr id="569" name="Google Shape;569;g27f8078d99c_3_852"/>
          <p:cNvSpPr txBox="1"/>
          <p:nvPr/>
        </p:nvSpPr>
        <p:spPr>
          <a:xfrm>
            <a:off x="3880050" y="502250"/>
            <a:ext cx="44319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rgbClr val="000000"/>
                </a:solidFill>
                <a:latin typeface="Exo"/>
                <a:ea typeface="Exo"/>
                <a:cs typeface="Exo"/>
                <a:sym typeface="Exo"/>
              </a:rPr>
              <a:t> </a:t>
            </a:r>
            <a:r>
              <a:rPr lang="en-US" sz="4000" b="1" i="0" u="none" strike="noStrike" cap="none" dirty="0">
                <a:solidFill>
                  <a:srgbClr val="FF0000"/>
                </a:solidFill>
                <a:latin typeface="Exo"/>
                <a:ea typeface="Exo"/>
                <a:cs typeface="Exo"/>
                <a:sym typeface="Exo"/>
              </a:rPr>
              <a:t>CASE STUDY</a:t>
            </a:r>
            <a:endParaRPr sz="1400" b="1" i="0" u="none" strike="noStrike" cap="none" dirty="0">
              <a:solidFill>
                <a:srgbClr val="FF0000"/>
              </a:solidFill>
              <a:latin typeface="Arial"/>
              <a:ea typeface="Arial"/>
              <a:cs typeface="Arial"/>
              <a:sym typeface="Arial"/>
            </a:endParaRPr>
          </a:p>
        </p:txBody>
      </p:sp>
      <p:grpSp>
        <p:nvGrpSpPr>
          <p:cNvPr id="570" name="Google Shape;570;g27f8078d99c_3_852"/>
          <p:cNvGrpSpPr/>
          <p:nvPr/>
        </p:nvGrpSpPr>
        <p:grpSpPr>
          <a:xfrm>
            <a:off x="4038609" y="619046"/>
            <a:ext cx="474874" cy="474408"/>
            <a:chOff x="3040984" y="3681059"/>
            <a:chExt cx="356164" cy="355815"/>
          </a:xfrm>
        </p:grpSpPr>
        <p:sp>
          <p:nvSpPr>
            <p:cNvPr id="571" name="Google Shape;571;g27f8078d99c_3_852"/>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72" name="Google Shape;572;g27f8078d99c_3_852"/>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73" name="Google Shape;573;g27f8078d99c_3_852"/>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2" name="TextBox 1">
            <a:hlinkClick r:id="rId4"/>
            <a:extLst>
              <a:ext uri="{FF2B5EF4-FFF2-40B4-BE49-F238E27FC236}">
                <a16:creationId xmlns:a16="http://schemas.microsoft.com/office/drawing/2014/main" id="{DBA03237-6A90-3316-8A22-99837EA34717}"/>
              </a:ext>
            </a:extLst>
          </p:cNvPr>
          <p:cNvSpPr txBox="1"/>
          <p:nvPr/>
        </p:nvSpPr>
        <p:spPr>
          <a:xfrm>
            <a:off x="8929041" y="4304975"/>
            <a:ext cx="2023841" cy="353943"/>
          </a:xfrm>
          <a:prstGeom prst="rect">
            <a:avLst/>
          </a:prstGeom>
          <a:noFill/>
        </p:spPr>
        <p:txBody>
          <a:bodyPr wrap="square" rtlCol="0">
            <a:spAutoFit/>
          </a:bodyPr>
          <a:lstStyle/>
          <a:p>
            <a:r>
              <a:rPr lang="en-US" sz="1700" b="1" dirty="0">
                <a:latin typeface="Exo" panose="020B0604020202020204" charset="0"/>
              </a:rPr>
              <a:t>Link </a:t>
            </a:r>
            <a:r>
              <a:rPr lang="en-US" sz="1700" b="1" dirty="0" err="1">
                <a:latin typeface="Exo" panose="020B0604020202020204" charset="0"/>
              </a:rPr>
              <a:t>bộ</a:t>
            </a:r>
            <a:r>
              <a:rPr lang="en-US" sz="1700" b="1" dirty="0">
                <a:latin typeface="Exo" panose="020B0604020202020204" charset="0"/>
              </a:rPr>
              <a:t> </a:t>
            </a:r>
            <a:r>
              <a:rPr lang="en-US" sz="1700" b="1" dirty="0" err="1">
                <a:latin typeface="Exo" panose="020B0604020202020204" charset="0"/>
              </a:rPr>
              <a:t>dữ</a:t>
            </a:r>
            <a:r>
              <a:rPr lang="en-US" sz="1700" b="1" dirty="0">
                <a:latin typeface="Exo" panose="020B0604020202020204" charset="0"/>
              </a:rPr>
              <a:t> </a:t>
            </a:r>
            <a:r>
              <a:rPr lang="en-US" sz="1700" b="1" dirty="0" err="1">
                <a:latin typeface="Exo" panose="020B0604020202020204" charset="0"/>
              </a:rPr>
              <a:t>liệu</a:t>
            </a:r>
            <a:endParaRPr lang="en-US" sz="1700" b="1" dirty="0">
              <a:latin typeface="Exo" panose="020B0604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65"/>
          <p:cNvPicPr preferRelativeResize="0"/>
          <p:nvPr/>
        </p:nvPicPr>
        <p:blipFill rotWithShape="1">
          <a:blip r:embed="rId3">
            <a:alphaModFix/>
          </a:blip>
          <a:srcRect/>
          <a:stretch/>
        </p:blipFill>
        <p:spPr>
          <a:xfrm>
            <a:off x="21841" y="0"/>
            <a:ext cx="12246359" cy="6913347"/>
          </a:xfrm>
          <a:prstGeom prst="rect">
            <a:avLst/>
          </a:prstGeom>
          <a:noFill/>
          <a:ln>
            <a:noFill/>
          </a:ln>
        </p:spPr>
      </p:pic>
      <p:pic>
        <p:nvPicPr>
          <p:cNvPr id="516" name="Google Shape;516;p65"/>
          <p:cNvPicPr preferRelativeResize="0"/>
          <p:nvPr/>
        </p:nvPicPr>
        <p:blipFill rotWithShape="1">
          <a:blip r:embed="rId4">
            <a:alphaModFix/>
          </a:blip>
          <a:srcRect/>
          <a:stretch/>
        </p:blipFill>
        <p:spPr>
          <a:xfrm rot="10800000">
            <a:off x="8915400" y="457201"/>
            <a:ext cx="4724400" cy="1939200"/>
          </a:xfrm>
          <a:prstGeom prst="rect">
            <a:avLst/>
          </a:prstGeom>
          <a:noFill/>
          <a:ln>
            <a:noFill/>
          </a:ln>
        </p:spPr>
      </p:pic>
      <p:sp>
        <p:nvSpPr>
          <p:cNvPr id="517" name="Google Shape;517;p65"/>
          <p:cNvSpPr/>
          <p:nvPr/>
        </p:nvSpPr>
        <p:spPr>
          <a:xfrm>
            <a:off x="3124200" y="3136659"/>
            <a:ext cx="8382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1" i="0" u="none" strike="noStrike" cap="none">
                <a:solidFill>
                  <a:schemeClr val="lt1"/>
                </a:solidFill>
                <a:latin typeface="Exo"/>
                <a:ea typeface="Exo"/>
                <a:cs typeface="Exo"/>
                <a:sym typeface="Exo"/>
              </a:rPr>
              <a:t>THANK YOU !</a:t>
            </a:r>
            <a:endParaRPr sz="1400" b="0" i="0" u="none" strike="noStrike" cap="none">
              <a:solidFill>
                <a:srgbClr val="000000"/>
              </a:solidFill>
              <a:latin typeface="Arial"/>
              <a:ea typeface="Arial"/>
              <a:cs typeface="Arial"/>
              <a:sym typeface="Arial"/>
            </a:endParaRPr>
          </a:p>
        </p:txBody>
      </p:sp>
      <p:pic>
        <p:nvPicPr>
          <p:cNvPr id="518" name="Google Shape;518;p65"/>
          <p:cNvPicPr preferRelativeResize="0"/>
          <p:nvPr/>
        </p:nvPicPr>
        <p:blipFill rotWithShape="1">
          <a:blip r:embed="rId5">
            <a:alphaModFix/>
          </a:blip>
          <a:srcRect/>
          <a:stretch/>
        </p:blipFill>
        <p:spPr>
          <a:xfrm>
            <a:off x="10439400" y="333768"/>
            <a:ext cx="1322658" cy="588062"/>
          </a:xfrm>
          <a:prstGeom prst="rect">
            <a:avLst/>
          </a:prstGeom>
          <a:noFill/>
          <a:ln>
            <a:noFill/>
          </a:ln>
        </p:spPr>
      </p:pic>
      <p:pic>
        <p:nvPicPr>
          <p:cNvPr id="519" name="Google Shape;519;p65"/>
          <p:cNvPicPr preferRelativeResize="0"/>
          <p:nvPr/>
        </p:nvPicPr>
        <p:blipFill rotWithShape="1">
          <a:blip r:embed="rId4">
            <a:alphaModFix/>
          </a:blip>
          <a:srcRect/>
          <a:stretch/>
        </p:blipFill>
        <p:spPr>
          <a:xfrm>
            <a:off x="1672015" y="4005968"/>
            <a:ext cx="7319585" cy="30044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6" name="Google Shape;326;p4"/>
          <p:cNvSpPr txBox="1"/>
          <p:nvPr/>
        </p:nvSpPr>
        <p:spPr>
          <a:xfrm>
            <a:off x="2252700" y="3047250"/>
            <a:ext cx="7686600" cy="763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4000"/>
              <a:buFont typeface="Arial"/>
              <a:buNone/>
            </a:pPr>
            <a:r>
              <a:rPr lang="en-US" sz="3800" b="1" dirty="0">
                <a:solidFill>
                  <a:schemeClr val="dk1"/>
                </a:solidFill>
                <a:latin typeface="Exo"/>
                <a:ea typeface="Exo"/>
                <a:cs typeface="Exo"/>
                <a:sym typeface="Exo"/>
                <a:hlinkClick r:id="rId3"/>
              </a:rPr>
              <a:t>KHẢO SÁT THÔNG TIN HỌC VIÊN</a:t>
            </a:r>
            <a:endParaRPr sz="3800" b="1" i="0" u="none" strike="noStrike" cap="none" dirty="0">
              <a:solidFill>
                <a:schemeClr val="dk1"/>
              </a:solidFill>
              <a:latin typeface="Exo"/>
              <a:ea typeface="Exo"/>
              <a:cs typeface="Exo"/>
              <a:sym typeface="Ex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
        <p:nvSpPr>
          <p:cNvPr id="506" name="Google Shape;506;g2316314bd5b_0_601"/>
          <p:cNvSpPr/>
          <p:nvPr/>
        </p:nvSpPr>
        <p:spPr>
          <a:xfrm>
            <a:off x="4990248" y="2153233"/>
            <a:ext cx="5852700" cy="648600"/>
          </a:xfrm>
          <a:prstGeom prst="roundRect">
            <a:avLst>
              <a:gd name="adj" fmla="val 16667"/>
            </a:avLst>
          </a:prstGeom>
          <a:solidFill>
            <a:srgbClr val="E2262D"/>
          </a:solidFill>
          <a:ln w="9525" cap="flat" cmpd="sng">
            <a:noFill/>
            <a:prstDash val="lgDash"/>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bg1"/>
              </a:buClr>
              <a:buSzPts val="1800"/>
              <a:buFont typeface="Exo"/>
              <a:buAutoNum type="arabicPeriod"/>
            </a:pPr>
            <a:r>
              <a:rPr lang="en-US" sz="1800" b="1" dirty="0">
                <a:solidFill>
                  <a:schemeClr val="bg1"/>
                </a:solidFill>
                <a:latin typeface="Exo"/>
                <a:ea typeface="Exo"/>
                <a:cs typeface="Exo"/>
                <a:sym typeface="Exo"/>
              </a:rPr>
              <a:t>TỔNG QUAN VỀ NGÀNH DỮ LIỆU</a:t>
            </a:r>
            <a:endParaRPr sz="1800" b="1" dirty="0">
              <a:solidFill>
                <a:schemeClr val="bg1"/>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2.    CÁC VỊ TRÍ CÔNG VIỆC TRONG NGÀNH DỮ LIỆU</a:t>
            </a:r>
            <a:endParaRPr sz="1800" b="1" dirty="0">
              <a:solidFill>
                <a:srgbClr val="E31F26"/>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3.    CÁC KỸ NĂNG CẦN CÓ ĐỂ TRỞ THÀNH DA</a:t>
            </a:r>
            <a:endParaRPr sz="1800" b="1" dirty="0">
              <a:solidFill>
                <a:srgbClr val="E31F26"/>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4.    QUY TRÌNH PHÂN TÍCH DỮ LIỆU</a:t>
            </a:r>
            <a:endParaRPr sz="1800" b="1" dirty="0">
              <a:solidFill>
                <a:srgbClr val="E31F26"/>
              </a:solidFill>
              <a:latin typeface="Exo"/>
              <a:ea typeface="Exo"/>
              <a:cs typeface="Exo"/>
              <a:sym typeface="Exo"/>
            </a:endParaRPr>
          </a:p>
        </p:txBody>
      </p:sp>
    </p:spTree>
    <p:extLst>
      <p:ext uri="{BB962C8B-B14F-4D97-AF65-F5344CB8AC3E}">
        <p14:creationId xmlns:p14="http://schemas.microsoft.com/office/powerpoint/2010/main" val="726331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
          <p:cNvSpPr txBox="1"/>
          <p:nvPr/>
        </p:nvSpPr>
        <p:spPr>
          <a:xfrm>
            <a:off x="1015560" y="2108204"/>
            <a:ext cx="4767765" cy="1077178"/>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600"/>
              <a:buFont typeface="Arial"/>
              <a:buNone/>
            </a:pPr>
            <a:r>
              <a:rPr lang="en-US" sz="1600" dirty="0" err="1">
                <a:latin typeface="Exo Medium"/>
                <a:ea typeface="Exo Medium"/>
                <a:cs typeface="Exo Medium"/>
                <a:sym typeface="Exo Medium"/>
              </a:rPr>
              <a:t>Là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lĩnh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vực</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nghiên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cứu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ứng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dụng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các</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phương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pháp</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công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cụ</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kỹ</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thuật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để</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thập</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lưu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trữ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quản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lý</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phân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và</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trích</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xuất</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thông</a:t>
            </a:r>
            <a:r>
              <a:rPr lang="en-US" sz="1600" dirty="0">
                <a:latin typeface="Exo Medium"/>
                <a:ea typeface="Exo Medium"/>
                <a:cs typeface="Exo Medium"/>
                <a:sym typeface="Exo Medium"/>
              </a:rPr>
              <a:t> tin </a:t>
            </a:r>
            <a:r>
              <a:rPr lang="en-US" sz="1600" dirty="0" err="1">
                <a:latin typeface="Exo Medium"/>
                <a:ea typeface="Exo Medium"/>
                <a:cs typeface="Exo Medium"/>
                <a:sym typeface="Exo Medium"/>
              </a:rPr>
              <a:t>từ</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endParaRPr sz="1600" i="0" u="none" strike="noStrike" cap="none" dirty="0">
              <a:solidFill>
                <a:srgbClr val="000000"/>
              </a:solidFill>
              <a:latin typeface="Exo Medium"/>
              <a:ea typeface="Exo Medium"/>
              <a:cs typeface="Exo Medium"/>
              <a:sym typeface="Exo Medium"/>
            </a:endParaRPr>
          </a:p>
        </p:txBody>
      </p:sp>
      <p:sp>
        <p:nvSpPr>
          <p:cNvPr id="325" name="Google Shape;325;p4"/>
          <p:cNvSpPr txBox="1"/>
          <p:nvPr/>
        </p:nvSpPr>
        <p:spPr>
          <a:xfrm>
            <a:off x="1015560" y="1554888"/>
            <a:ext cx="3338358"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dirty="0" err="1">
                <a:solidFill>
                  <a:srgbClr val="E2262D"/>
                </a:solidFill>
                <a:latin typeface="Exo"/>
                <a:ea typeface="Exo"/>
                <a:cs typeface="Exo"/>
                <a:sym typeface="Exo"/>
              </a:rPr>
              <a:t>Ngành</a:t>
            </a:r>
            <a:r>
              <a:rPr lang="en-US" sz="2500" b="1" dirty="0">
                <a:solidFill>
                  <a:srgbClr val="E2262D"/>
                </a:solidFill>
                <a:latin typeface="Exo"/>
                <a:ea typeface="Exo"/>
                <a:cs typeface="Exo"/>
                <a:sym typeface="Exo"/>
              </a:rPr>
              <a:t> </a:t>
            </a:r>
            <a:r>
              <a:rPr lang="en-US" sz="2500" b="1" dirty="0" err="1">
                <a:solidFill>
                  <a:srgbClr val="E2262D"/>
                </a:solidFill>
                <a:latin typeface="Exo"/>
                <a:ea typeface="Exo"/>
                <a:cs typeface="Exo"/>
                <a:sym typeface="Exo"/>
              </a:rPr>
              <a:t>Dữ</a:t>
            </a:r>
            <a:r>
              <a:rPr lang="en-US" sz="2500" b="1" dirty="0">
                <a:solidFill>
                  <a:srgbClr val="E2262D"/>
                </a:solidFill>
                <a:latin typeface="Exo"/>
                <a:ea typeface="Exo"/>
                <a:cs typeface="Exo"/>
                <a:sym typeface="Exo"/>
              </a:rPr>
              <a:t> </a:t>
            </a:r>
            <a:r>
              <a:rPr lang="en-US" sz="2500" b="1" dirty="0" err="1">
                <a:solidFill>
                  <a:srgbClr val="E2262D"/>
                </a:solidFill>
                <a:latin typeface="Exo"/>
                <a:ea typeface="Exo"/>
                <a:cs typeface="Exo"/>
                <a:sym typeface="Exo"/>
              </a:rPr>
              <a:t>liệu</a:t>
            </a:r>
            <a:endParaRPr sz="1400" b="0" i="0" u="none" strike="noStrike" cap="none" dirty="0">
              <a:solidFill>
                <a:srgbClr val="000000"/>
              </a:solidFill>
              <a:latin typeface="Arial"/>
              <a:ea typeface="Arial"/>
              <a:cs typeface="Arial"/>
              <a:sym typeface="Arial"/>
            </a:endParaRPr>
          </a:p>
        </p:txBody>
      </p:sp>
      <p:sp>
        <p:nvSpPr>
          <p:cNvPr id="326" name="Google Shape;326;p4"/>
          <p:cNvSpPr txBox="1"/>
          <p:nvPr/>
        </p:nvSpPr>
        <p:spPr>
          <a:xfrm>
            <a:off x="1951325" y="609600"/>
            <a:ext cx="7686600" cy="763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4000"/>
              <a:buFont typeface="Arial"/>
              <a:buNone/>
            </a:pPr>
            <a:r>
              <a:rPr lang="en-US" sz="3800" b="1" dirty="0">
                <a:solidFill>
                  <a:schemeClr val="dk1"/>
                </a:solidFill>
                <a:latin typeface="Exo"/>
                <a:ea typeface="Exo"/>
                <a:cs typeface="Exo"/>
                <a:sym typeface="Exo"/>
              </a:rPr>
              <a:t>TỔNG QUAN VỀ </a:t>
            </a:r>
            <a:r>
              <a:rPr lang="en-US" sz="3800" b="1" dirty="0">
                <a:solidFill>
                  <a:srgbClr val="E31F26"/>
                </a:solidFill>
                <a:latin typeface="Exo"/>
                <a:ea typeface="Exo"/>
                <a:cs typeface="Exo"/>
                <a:sym typeface="Exo"/>
              </a:rPr>
              <a:t>NGÀNH DỮ LIỆU</a:t>
            </a:r>
            <a:endParaRPr sz="3800" b="1" i="0" u="none" strike="noStrike" cap="none" dirty="0">
              <a:solidFill>
                <a:srgbClr val="E31F26"/>
              </a:solidFill>
              <a:latin typeface="Exo"/>
              <a:ea typeface="Exo"/>
              <a:cs typeface="Exo"/>
              <a:sym typeface="Exo"/>
            </a:endParaRPr>
          </a:p>
          <a:p>
            <a:pPr marL="0" marR="0" lvl="0" indent="0" algn="l" rtl="0">
              <a:lnSpc>
                <a:spcPct val="90000"/>
              </a:lnSpc>
              <a:spcBef>
                <a:spcPts val="0"/>
              </a:spcBef>
              <a:spcAft>
                <a:spcPts val="0"/>
              </a:spcAft>
              <a:buClr>
                <a:schemeClr val="dk1"/>
              </a:buClr>
              <a:buSzPts val="4000"/>
              <a:buFont typeface="Exo"/>
              <a:buNone/>
            </a:pPr>
            <a:endParaRPr sz="3800" b="1" i="0" u="none" strike="noStrike" cap="none" dirty="0">
              <a:solidFill>
                <a:schemeClr val="dk1"/>
              </a:solidFill>
              <a:latin typeface="Exo"/>
              <a:ea typeface="Exo"/>
              <a:cs typeface="Exo"/>
              <a:sym typeface="Exo"/>
            </a:endParaRPr>
          </a:p>
        </p:txBody>
      </p:sp>
      <p:pic>
        <p:nvPicPr>
          <p:cNvPr id="327" name="Google Shape;327;p4"/>
          <p:cNvPicPr preferRelativeResize="0"/>
          <p:nvPr/>
        </p:nvPicPr>
        <p:blipFill>
          <a:blip r:embed="rId3">
            <a:alphaModFix/>
          </a:blip>
          <a:stretch>
            <a:fillRect/>
          </a:stretch>
        </p:blipFill>
        <p:spPr>
          <a:xfrm>
            <a:off x="6357452" y="1366665"/>
            <a:ext cx="4091890" cy="2406577"/>
          </a:xfrm>
          <a:prstGeom prst="rect">
            <a:avLst/>
          </a:prstGeom>
          <a:noFill/>
          <a:ln>
            <a:noFill/>
          </a:ln>
        </p:spPr>
      </p:pic>
      <p:sp>
        <p:nvSpPr>
          <p:cNvPr id="2" name="Google Shape;325;p4">
            <a:extLst>
              <a:ext uri="{FF2B5EF4-FFF2-40B4-BE49-F238E27FC236}">
                <a16:creationId xmlns:a16="http://schemas.microsoft.com/office/drawing/2014/main" id="{637A2363-FE13-3EB3-0F8B-9E2447F1E4D9}"/>
              </a:ext>
            </a:extLst>
          </p:cNvPr>
          <p:cNvSpPr txBox="1"/>
          <p:nvPr/>
        </p:nvSpPr>
        <p:spPr>
          <a:xfrm>
            <a:off x="6357452" y="3795355"/>
            <a:ext cx="3338358"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rgbClr val="E2262D"/>
                </a:solidFill>
                <a:latin typeface="Exo"/>
                <a:sym typeface="Exo"/>
              </a:rPr>
              <a:t>Dữ</a:t>
            </a:r>
            <a:r>
              <a:rPr lang="en-US" sz="2500" b="1" i="0" u="none" strike="noStrike" cap="none" dirty="0">
                <a:solidFill>
                  <a:srgbClr val="E2262D"/>
                </a:solidFill>
                <a:latin typeface="Exo"/>
                <a:sym typeface="Exo"/>
              </a:rPr>
              <a:t> </a:t>
            </a:r>
            <a:r>
              <a:rPr lang="en-US" sz="2500" b="1" i="0" u="none" strike="noStrike" cap="none" dirty="0" err="1">
                <a:solidFill>
                  <a:srgbClr val="E2262D"/>
                </a:solidFill>
                <a:latin typeface="Exo"/>
                <a:sym typeface="Exo"/>
              </a:rPr>
              <a:t>liệu</a:t>
            </a:r>
            <a:r>
              <a:rPr lang="en-US" sz="2500" b="1" i="0" u="none" strike="noStrike" cap="none" dirty="0">
                <a:solidFill>
                  <a:srgbClr val="E2262D"/>
                </a:solidFill>
                <a:latin typeface="Exo"/>
                <a:sym typeface="Exo"/>
              </a:rPr>
              <a:t> </a:t>
            </a:r>
            <a:r>
              <a:rPr lang="en-US" sz="2500" b="1" dirty="0">
                <a:solidFill>
                  <a:srgbClr val="E2262D"/>
                </a:solidFill>
                <a:latin typeface="Exo"/>
                <a:sym typeface="Exo"/>
              </a:rPr>
              <a:t>(Data)</a:t>
            </a:r>
            <a:endParaRPr sz="1400" b="0" i="0" u="none" strike="noStrike" cap="none" dirty="0">
              <a:solidFill>
                <a:srgbClr val="000000"/>
              </a:solidFill>
              <a:latin typeface="Arial"/>
              <a:ea typeface="Arial"/>
              <a:cs typeface="Arial"/>
              <a:sym typeface="Arial"/>
            </a:endParaRPr>
          </a:p>
        </p:txBody>
      </p:sp>
      <p:sp>
        <p:nvSpPr>
          <p:cNvPr id="3" name="Google Shape;324;p4">
            <a:extLst>
              <a:ext uri="{FF2B5EF4-FFF2-40B4-BE49-F238E27FC236}">
                <a16:creationId xmlns:a16="http://schemas.microsoft.com/office/drawing/2014/main" id="{2E359ACA-2220-B0C3-DD20-FF53FF2081D0}"/>
              </a:ext>
            </a:extLst>
          </p:cNvPr>
          <p:cNvSpPr txBox="1"/>
          <p:nvPr/>
        </p:nvSpPr>
        <p:spPr>
          <a:xfrm>
            <a:off x="6357452" y="4288046"/>
            <a:ext cx="4767765" cy="255450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600"/>
              <a:buFont typeface="Arial"/>
              <a:buNone/>
            </a:pP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Từ</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điển</a:t>
            </a:r>
            <a:r>
              <a:rPr lang="en-US" sz="1600" dirty="0">
                <a:latin typeface="Exo Medium"/>
                <a:ea typeface="Exo Medium"/>
                <a:cs typeface="Exo Medium"/>
                <a:sym typeface="Exo Medium"/>
              </a:rPr>
              <a:t> Cambridge: T</a:t>
            </a:r>
            <a:r>
              <a:rPr lang="vi-VN" sz="1600" dirty="0">
                <a:latin typeface="Exo Medium"/>
                <a:ea typeface="Exo Medium"/>
                <a:cs typeface="Exo Medium"/>
                <a:sym typeface="Exo Medium"/>
              </a:rPr>
              <a:t>hông tin, đặc biệt là sự kiện hoặc con số, được thu thập để kiểm tra, xem xét và sử dụng nhằm hỗ trợ việc ra quyết định hoặc thông tin ở dạng điện tử có thể được máy tính lưu trữ và sử dụng</a:t>
            </a:r>
            <a:r>
              <a:rPr lang="en-US" sz="1600" dirty="0">
                <a:latin typeface="Exo Medium"/>
                <a:ea typeface="Exo Medium"/>
                <a:cs typeface="Exo Medium"/>
                <a:sym typeface="Exo Medium"/>
              </a:rPr>
              <a:t>.</a:t>
            </a:r>
          </a:p>
          <a:p>
            <a:pPr marL="0" lvl="0" indent="0" algn="l" rtl="0">
              <a:spcBef>
                <a:spcPts val="0"/>
              </a:spcBef>
              <a:spcAft>
                <a:spcPts val="0"/>
              </a:spcAft>
              <a:buClr>
                <a:srgbClr val="000000"/>
              </a:buClr>
              <a:buSzPts val="1600"/>
              <a:buFont typeface="Arial"/>
              <a:buNone/>
            </a:pPr>
            <a:r>
              <a:rPr lang="en-US" sz="1600" i="0" u="none" strike="noStrike" cap="none" dirty="0">
                <a:solidFill>
                  <a:srgbClr val="000000"/>
                </a:solidFill>
                <a:latin typeface="Exo Medium"/>
                <a:ea typeface="Exo Medium"/>
                <a:cs typeface="Exo Medium"/>
                <a:sym typeface="Exo Medium"/>
              </a:rPr>
              <a:t>- Theo </a:t>
            </a:r>
            <a:r>
              <a:rPr lang="en-US" sz="1600" i="0" u="none" strike="noStrike" cap="none" dirty="0" err="1">
                <a:solidFill>
                  <a:srgbClr val="000000"/>
                </a:solidFill>
                <a:latin typeface="Exo Medium"/>
                <a:ea typeface="Exo Medium"/>
                <a:cs typeface="Exo Medium"/>
                <a:sym typeface="Exo Medium"/>
              </a:rPr>
              <a:t>luật</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giao</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dịch</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điển</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tử</a:t>
            </a:r>
            <a:r>
              <a:rPr lang="en-US" sz="1600" i="0" u="none" strike="noStrike" cap="none" dirty="0">
                <a:solidFill>
                  <a:srgbClr val="000000"/>
                </a:solidFill>
                <a:latin typeface="Exo Medium"/>
                <a:ea typeface="Exo Medium"/>
                <a:cs typeface="Exo Medium"/>
                <a:sym typeface="Exo Medium"/>
              </a:rPr>
              <a:t>:</a:t>
            </a:r>
          </a:p>
          <a:p>
            <a:pPr marL="168275" lvl="0" algn="l" rtl="0">
              <a:spcBef>
                <a:spcPts val="0"/>
              </a:spcBef>
              <a:spcAft>
                <a:spcPts val="0"/>
              </a:spcAft>
              <a:buClr>
                <a:srgbClr val="000000"/>
              </a:buClr>
              <a:buSzPts val="1600"/>
              <a:buFont typeface="Arial"/>
              <a:buNone/>
            </a:pP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Dữ</a:t>
            </a:r>
            <a:r>
              <a:rPr lang="en-US" sz="1600" i="0" u="none" strike="noStrike" cap="none" dirty="0">
                <a:solidFill>
                  <a:srgbClr val="000000"/>
                </a:solidFill>
                <a:latin typeface="Exo Medium"/>
                <a:ea typeface="Exo Medium"/>
                <a:cs typeface="Exo Medium"/>
                <a:sym typeface="Exo Medium"/>
              </a:rPr>
              <a:t> </a:t>
            </a:r>
            <a:r>
              <a:rPr lang="en-US" sz="1600" i="0" u="none" strike="noStrike" cap="none" dirty="0" err="1">
                <a:solidFill>
                  <a:srgbClr val="000000"/>
                </a:solidFill>
                <a:latin typeface="Exo Medium"/>
                <a:ea typeface="Exo Medium"/>
                <a:cs typeface="Exo Medium"/>
                <a:sym typeface="Exo Medium"/>
              </a:rPr>
              <a:t>liệu</a:t>
            </a:r>
            <a:r>
              <a:rPr lang="en-US" sz="1600" i="0" u="none" strike="noStrike" cap="none" dirty="0">
                <a:solidFill>
                  <a:srgbClr val="000000"/>
                </a:solidFill>
                <a:latin typeface="Exo Medium"/>
                <a:ea typeface="Exo Medium"/>
                <a:cs typeface="Exo Medium"/>
                <a:sym typeface="Exo Medium"/>
              </a:rPr>
              <a:t>: </a:t>
            </a:r>
            <a:r>
              <a:rPr lang="vi-VN" sz="1600" i="0" u="none" strike="noStrike" cap="none" dirty="0">
                <a:solidFill>
                  <a:srgbClr val="000000"/>
                </a:solidFill>
                <a:latin typeface="Exo Medium"/>
                <a:ea typeface="Exo Medium"/>
                <a:cs typeface="Exo Medium"/>
                <a:sym typeface="Exo Medium"/>
              </a:rPr>
              <a:t>ký hiệu, chữ viết, chữ số, hình ảnh, âm thanh hoặc dạng tương tự khác.</a:t>
            </a:r>
            <a:endParaRPr lang="en-US" sz="1600" i="0" u="none" strike="noStrike" cap="none" dirty="0">
              <a:solidFill>
                <a:srgbClr val="000000"/>
              </a:solidFill>
              <a:latin typeface="Exo Medium"/>
              <a:ea typeface="Exo Medium"/>
              <a:cs typeface="Exo Medium"/>
              <a:sym typeface="Exo Medium"/>
            </a:endParaRPr>
          </a:p>
          <a:p>
            <a:pPr marL="168275" lvl="0" algn="l" rtl="0">
              <a:spcBef>
                <a:spcPts val="0"/>
              </a:spcBef>
              <a:spcAft>
                <a:spcPts val="0"/>
              </a:spcAft>
              <a:buClr>
                <a:srgbClr val="000000"/>
              </a:buClr>
              <a:buSzPts val="1600"/>
              <a:buFont typeface="Arial"/>
              <a:buNone/>
            </a:pP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điện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tử</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dữ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liệu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được</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tạo</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ra</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xử</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lý</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lưu</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trữ</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bằng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phương</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tiện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điện</a:t>
            </a:r>
            <a:r>
              <a:rPr lang="en-US" sz="1600" dirty="0">
                <a:latin typeface="Exo Medium"/>
                <a:ea typeface="Exo Medium"/>
                <a:cs typeface="Exo Medium"/>
                <a:sym typeface="Exo Medium"/>
              </a:rPr>
              <a:t> </a:t>
            </a:r>
            <a:r>
              <a:rPr lang="en-US" sz="1600" dirty="0" err="1">
                <a:latin typeface="Exo Medium"/>
                <a:ea typeface="Exo Medium"/>
                <a:cs typeface="Exo Medium"/>
                <a:sym typeface="Exo Medium"/>
              </a:rPr>
              <a:t>tử</a:t>
            </a:r>
            <a:r>
              <a:rPr lang="en-US" sz="1600" dirty="0">
                <a:latin typeface="Exo Medium"/>
                <a:ea typeface="Exo Medium"/>
                <a:cs typeface="Exo Medium"/>
                <a:sym typeface="Exo Medium"/>
              </a:rPr>
              <a:t>.</a:t>
            </a:r>
            <a:endParaRPr lang="vi-VN" sz="1600" i="0" u="none" strike="noStrike" cap="none" dirty="0">
              <a:solidFill>
                <a:srgbClr val="000000"/>
              </a:solidFill>
              <a:latin typeface="Exo Medium"/>
              <a:ea typeface="Exo Medium"/>
              <a:cs typeface="Exo Medium"/>
              <a:sym typeface="Exo Medium"/>
            </a:endParaRPr>
          </a:p>
        </p:txBody>
      </p:sp>
      <p:pic>
        <p:nvPicPr>
          <p:cNvPr id="5" name="Picture 4">
            <a:extLst>
              <a:ext uri="{FF2B5EF4-FFF2-40B4-BE49-F238E27FC236}">
                <a16:creationId xmlns:a16="http://schemas.microsoft.com/office/drawing/2014/main" id="{97736E43-652A-1014-7CE8-1EDBF3B890BB}"/>
              </a:ext>
            </a:extLst>
          </p:cNvPr>
          <p:cNvPicPr>
            <a:picLocks noChangeAspect="1"/>
          </p:cNvPicPr>
          <p:nvPr/>
        </p:nvPicPr>
        <p:blipFill>
          <a:blip r:embed="rId4"/>
          <a:stretch>
            <a:fillRect/>
          </a:stretch>
        </p:blipFill>
        <p:spPr>
          <a:xfrm>
            <a:off x="702886" y="3605677"/>
            <a:ext cx="5393114" cy="3236874"/>
          </a:xfrm>
          <a:prstGeom prst="rect">
            <a:avLst/>
          </a:prstGeom>
        </p:spPr>
      </p:pic>
    </p:spTree>
    <p:extLst>
      <p:ext uri="{BB962C8B-B14F-4D97-AF65-F5344CB8AC3E}">
        <p14:creationId xmlns:p14="http://schemas.microsoft.com/office/powerpoint/2010/main" val="961028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pSp>
        <p:nvGrpSpPr>
          <p:cNvPr id="339" name="Google Shape;339;g20eeab159d8_2_616"/>
          <p:cNvGrpSpPr/>
          <p:nvPr/>
        </p:nvGrpSpPr>
        <p:grpSpPr>
          <a:xfrm>
            <a:off x="1589316" y="4041446"/>
            <a:ext cx="3097216" cy="964006"/>
            <a:chOff x="4411970" y="4340222"/>
            <a:chExt cx="779468" cy="242682"/>
          </a:xfrm>
        </p:grpSpPr>
        <p:sp>
          <p:nvSpPr>
            <p:cNvPr id="340" name="Google Shape;340;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1" name="Google Shape;341;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2" name="Google Shape;342;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43" name="Google Shape;343;g20eeab159d8_2_616"/>
          <p:cNvGrpSpPr/>
          <p:nvPr/>
        </p:nvGrpSpPr>
        <p:grpSpPr>
          <a:xfrm>
            <a:off x="1442616" y="1809908"/>
            <a:ext cx="3097216" cy="964006"/>
            <a:chOff x="4411970" y="4340222"/>
            <a:chExt cx="779468" cy="242682"/>
          </a:xfrm>
        </p:grpSpPr>
        <p:sp>
          <p:nvSpPr>
            <p:cNvPr id="344" name="Google Shape;344;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5" name="Google Shape;345;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6" name="Google Shape;346;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47" name="Google Shape;347;g20eeab159d8_2_616"/>
          <p:cNvSpPr txBox="1"/>
          <p:nvPr/>
        </p:nvSpPr>
        <p:spPr>
          <a:xfrm>
            <a:off x="2484525" y="2002313"/>
            <a:ext cx="1752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Phân tích khách hàng</a:t>
            </a:r>
            <a:endParaRPr sz="2000" b="1" i="0" u="none" strike="noStrike" cap="none">
              <a:solidFill>
                <a:schemeClr val="lt1"/>
              </a:solidFill>
              <a:latin typeface="Exo"/>
              <a:ea typeface="Exo"/>
              <a:cs typeface="Exo"/>
              <a:sym typeface="Exo"/>
            </a:endParaRPr>
          </a:p>
        </p:txBody>
      </p:sp>
      <p:grpSp>
        <p:nvGrpSpPr>
          <p:cNvPr id="348" name="Google Shape;348;g20eeab159d8_2_616"/>
          <p:cNvGrpSpPr/>
          <p:nvPr/>
        </p:nvGrpSpPr>
        <p:grpSpPr>
          <a:xfrm>
            <a:off x="6952966" y="1850333"/>
            <a:ext cx="3097216" cy="964006"/>
            <a:chOff x="4411970" y="4340222"/>
            <a:chExt cx="779468" cy="242682"/>
          </a:xfrm>
        </p:grpSpPr>
        <p:sp>
          <p:nvSpPr>
            <p:cNvPr id="349" name="Google Shape;349;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0" name="Google Shape;350;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1" name="Google Shape;351;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52" name="Google Shape;352;g20eeab159d8_2_61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
        <p:nvSpPr>
          <p:cNvPr id="353" name="Google Shape;353;g20eeab159d8_2_616"/>
          <p:cNvSpPr txBox="1"/>
          <p:nvPr/>
        </p:nvSpPr>
        <p:spPr>
          <a:xfrm>
            <a:off x="1766275" y="2801475"/>
            <a:ext cx="3802500" cy="79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a:solidFill>
                  <a:schemeClr val="dk1"/>
                </a:solidFill>
                <a:latin typeface="Exo Light"/>
                <a:ea typeface="Exo Light"/>
                <a:cs typeface="Exo Light"/>
                <a:sym typeface="Exo Light"/>
              </a:rPr>
              <a:t>Phân tích các xu hướng tiêu dùng, thói quen mua hàng. Giúp doanh nghiệp có thể tối ưu Marketing, quảng cáo</a:t>
            </a:r>
            <a:endParaRPr sz="1600" b="0" i="0" u="none" strike="noStrike" cap="none">
              <a:solidFill>
                <a:schemeClr val="dk1"/>
              </a:solidFill>
              <a:latin typeface="Exo Medium"/>
              <a:ea typeface="Exo Medium"/>
              <a:cs typeface="Exo Medium"/>
              <a:sym typeface="Exo Medium"/>
            </a:endParaRPr>
          </a:p>
        </p:txBody>
      </p:sp>
      <p:sp>
        <p:nvSpPr>
          <p:cNvPr id="354" name="Google Shape;354;g20eeab159d8_2_616"/>
          <p:cNvSpPr txBox="1"/>
          <p:nvPr/>
        </p:nvSpPr>
        <p:spPr>
          <a:xfrm>
            <a:off x="1773675" y="5096650"/>
            <a:ext cx="4283700" cy="139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a:solidFill>
                  <a:schemeClr val="dk1"/>
                </a:solidFill>
                <a:latin typeface="Exo Light"/>
                <a:ea typeface="Exo Light"/>
                <a:cs typeface="Exo Light"/>
                <a:sym typeface="Exo Light"/>
              </a:rPr>
              <a:t>Phân tích dữ liệu về xu hướng ngành, giá cả, sự phân phối và phản hồi khách hàng, doanh nghiệp có thể đưa ra chiến lược tiếp cận thị trường, đánh giá đối thủ cạnh tranh và tạo ra lợi thế cạnh tranh</a:t>
            </a:r>
            <a:endParaRPr sz="1600" b="0" i="0" u="none" strike="noStrike" cap="none">
              <a:solidFill>
                <a:schemeClr val="dk1"/>
              </a:solidFill>
              <a:latin typeface="Exo Medium"/>
              <a:ea typeface="Exo Medium"/>
              <a:cs typeface="Exo Medium"/>
              <a:sym typeface="Exo Medium"/>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Exo Medium"/>
              <a:ea typeface="Exo Medium"/>
              <a:cs typeface="Exo Medium"/>
              <a:sym typeface="Exo Medium"/>
            </a:endParaRPr>
          </a:p>
        </p:txBody>
      </p:sp>
      <p:grpSp>
        <p:nvGrpSpPr>
          <p:cNvPr id="355" name="Google Shape;355;g20eeab159d8_2_616"/>
          <p:cNvGrpSpPr/>
          <p:nvPr/>
        </p:nvGrpSpPr>
        <p:grpSpPr>
          <a:xfrm>
            <a:off x="6891016" y="4041446"/>
            <a:ext cx="3097216" cy="964006"/>
            <a:chOff x="4411970" y="4340222"/>
            <a:chExt cx="779468" cy="242682"/>
          </a:xfrm>
        </p:grpSpPr>
        <p:sp>
          <p:nvSpPr>
            <p:cNvPr id="356" name="Google Shape;356;g20eeab159d8_2_61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7" name="Google Shape;357;g20eeab159d8_2_61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8" name="Google Shape;358;g20eeab159d8_2_61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E31F26"/>
            </a:solidFill>
            <a:ln w="9525" cap="flat" cmpd="sng">
              <a:solidFill>
                <a:srgbClr val="E226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59" name="Google Shape;359;g20eeab159d8_2_616"/>
          <p:cNvSpPr txBox="1"/>
          <p:nvPr/>
        </p:nvSpPr>
        <p:spPr>
          <a:xfrm>
            <a:off x="8100475" y="3626850"/>
            <a:ext cx="2072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US" sz="2000" b="1" i="0" u="none" strike="noStrike" cap="none">
                <a:solidFill>
                  <a:schemeClr val="lt1"/>
                </a:solidFill>
                <a:latin typeface="Exo"/>
                <a:ea typeface="Exo"/>
                <a:cs typeface="Exo"/>
                <a:sym typeface="Exo"/>
              </a:rPr>
              <a:t>Subtitle</a:t>
            </a:r>
            <a:endParaRPr sz="2000" b="1" i="0" u="none" strike="noStrike" cap="none">
              <a:solidFill>
                <a:schemeClr val="lt1"/>
              </a:solidFill>
              <a:latin typeface="Exo"/>
              <a:ea typeface="Exo"/>
              <a:cs typeface="Exo"/>
              <a:sym typeface="Exo"/>
            </a:endParaRPr>
          </a:p>
        </p:txBody>
      </p:sp>
      <p:pic>
        <p:nvPicPr>
          <p:cNvPr id="360" name="Google Shape;360;g20eeab159d8_2_616"/>
          <p:cNvPicPr preferRelativeResize="0"/>
          <p:nvPr/>
        </p:nvPicPr>
        <p:blipFill rotWithShape="1">
          <a:blip r:embed="rId3">
            <a:alphaModFix/>
          </a:blip>
          <a:srcRect r="65720" b="63550"/>
          <a:stretch/>
        </p:blipFill>
        <p:spPr>
          <a:xfrm flipH="1">
            <a:off x="-2" y="0"/>
            <a:ext cx="3031852" cy="1392643"/>
          </a:xfrm>
          <a:prstGeom prst="rect">
            <a:avLst/>
          </a:prstGeom>
          <a:noFill/>
          <a:ln>
            <a:noFill/>
          </a:ln>
        </p:spPr>
      </p:pic>
      <p:pic>
        <p:nvPicPr>
          <p:cNvPr id="361" name="Google Shape;361;g20eeab159d8_2_616"/>
          <p:cNvPicPr preferRelativeResize="0"/>
          <p:nvPr/>
        </p:nvPicPr>
        <p:blipFill rotWithShape="1">
          <a:blip r:embed="rId4">
            <a:alphaModFix/>
          </a:blip>
          <a:srcRect r="65618" b="52074"/>
          <a:stretch/>
        </p:blipFill>
        <p:spPr>
          <a:xfrm>
            <a:off x="9134825" y="5132525"/>
            <a:ext cx="3031849" cy="1825600"/>
          </a:xfrm>
          <a:prstGeom prst="rect">
            <a:avLst/>
          </a:prstGeom>
          <a:noFill/>
          <a:ln>
            <a:noFill/>
          </a:ln>
        </p:spPr>
      </p:pic>
      <p:sp>
        <p:nvSpPr>
          <p:cNvPr id="362" name="Google Shape;362;g20eeab159d8_2_616"/>
          <p:cNvSpPr txBox="1"/>
          <p:nvPr/>
        </p:nvSpPr>
        <p:spPr>
          <a:xfrm>
            <a:off x="1270725" y="423025"/>
            <a:ext cx="9151500" cy="1262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3800" b="1" dirty="0">
                <a:solidFill>
                  <a:schemeClr val="dk1"/>
                </a:solidFill>
                <a:latin typeface="Exo"/>
                <a:ea typeface="Exo"/>
                <a:cs typeface="Exo"/>
                <a:sym typeface="Exo"/>
              </a:rPr>
              <a:t>ỨNG DỤNG CỦA </a:t>
            </a:r>
            <a:r>
              <a:rPr lang="en-US" sz="3800" b="1" dirty="0">
                <a:solidFill>
                  <a:srgbClr val="E31F26"/>
                </a:solidFill>
                <a:latin typeface="Exo"/>
                <a:ea typeface="Exo"/>
                <a:cs typeface="Exo"/>
                <a:sym typeface="Exo"/>
              </a:rPr>
              <a:t>DỮ LIỆU </a:t>
            </a:r>
            <a:endParaRPr sz="3800" b="1" dirty="0">
              <a:solidFill>
                <a:srgbClr val="E31F26"/>
              </a:solidFill>
              <a:latin typeface="Exo"/>
              <a:ea typeface="Exo"/>
              <a:cs typeface="Exo"/>
              <a:sym typeface="Exo"/>
            </a:endParaRPr>
          </a:p>
          <a:p>
            <a:pPr marL="0" marR="0" lvl="0" indent="0" algn="ctr" rtl="0">
              <a:lnSpc>
                <a:spcPct val="100000"/>
              </a:lnSpc>
              <a:spcBef>
                <a:spcPts val="0"/>
              </a:spcBef>
              <a:spcAft>
                <a:spcPts val="0"/>
              </a:spcAft>
              <a:buClr>
                <a:srgbClr val="000000"/>
              </a:buClr>
              <a:buSzPts val="4000"/>
              <a:buFont typeface="Arial"/>
              <a:buNone/>
            </a:pPr>
            <a:r>
              <a:rPr lang="en-US" sz="3800" b="1" dirty="0">
                <a:solidFill>
                  <a:schemeClr val="dk1"/>
                </a:solidFill>
                <a:latin typeface="Exo"/>
                <a:ea typeface="Exo"/>
                <a:cs typeface="Exo"/>
                <a:sym typeface="Exo"/>
              </a:rPr>
              <a:t>TRONG DOANH NGHIỆP</a:t>
            </a:r>
            <a:endParaRPr sz="3800" b="1" i="0" u="none" strike="noStrike" cap="none" dirty="0">
              <a:solidFill>
                <a:schemeClr val="dk1"/>
              </a:solidFill>
              <a:latin typeface="Exo"/>
              <a:ea typeface="Exo"/>
              <a:cs typeface="Exo"/>
              <a:sym typeface="Exo"/>
            </a:endParaRPr>
          </a:p>
        </p:txBody>
      </p:sp>
      <p:sp>
        <p:nvSpPr>
          <p:cNvPr id="363" name="Google Shape;363;g20eeab159d8_2_616"/>
          <p:cNvSpPr txBox="1"/>
          <p:nvPr/>
        </p:nvSpPr>
        <p:spPr>
          <a:xfrm>
            <a:off x="7973900" y="2047525"/>
            <a:ext cx="1915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Quản lý dự án và tài nguyên</a:t>
            </a:r>
            <a:endParaRPr sz="2000" b="1" i="0" u="none" strike="noStrike" cap="none">
              <a:solidFill>
                <a:schemeClr val="lt1"/>
              </a:solidFill>
              <a:latin typeface="Exo"/>
              <a:ea typeface="Exo"/>
              <a:cs typeface="Exo"/>
              <a:sym typeface="Exo"/>
            </a:endParaRPr>
          </a:p>
        </p:txBody>
      </p:sp>
      <p:sp>
        <p:nvSpPr>
          <p:cNvPr id="364" name="Google Shape;364;g20eeab159d8_2_616"/>
          <p:cNvSpPr txBox="1"/>
          <p:nvPr/>
        </p:nvSpPr>
        <p:spPr>
          <a:xfrm>
            <a:off x="2543725" y="4236063"/>
            <a:ext cx="1752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Phân tích </a:t>
            </a:r>
            <a:endParaRPr sz="2000" b="1">
              <a:solidFill>
                <a:schemeClr val="lt1"/>
              </a:solidFill>
              <a:latin typeface="Exo"/>
              <a:ea typeface="Exo"/>
              <a:cs typeface="Exo"/>
              <a:sym typeface="Exo"/>
            </a:endParaRPr>
          </a:p>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thị trường</a:t>
            </a:r>
            <a:endParaRPr sz="2000" b="1" i="0" u="none" strike="noStrike" cap="none">
              <a:solidFill>
                <a:schemeClr val="lt1"/>
              </a:solidFill>
              <a:latin typeface="Exo"/>
              <a:ea typeface="Exo"/>
              <a:cs typeface="Exo"/>
              <a:sym typeface="Exo"/>
            </a:endParaRPr>
          </a:p>
        </p:txBody>
      </p:sp>
      <p:sp>
        <p:nvSpPr>
          <p:cNvPr id="365" name="Google Shape;365;g20eeab159d8_2_616"/>
          <p:cNvSpPr txBox="1"/>
          <p:nvPr/>
        </p:nvSpPr>
        <p:spPr>
          <a:xfrm>
            <a:off x="7926375" y="4241275"/>
            <a:ext cx="20727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000" b="1">
                <a:solidFill>
                  <a:schemeClr val="lt1"/>
                </a:solidFill>
                <a:latin typeface="Exo"/>
                <a:ea typeface="Exo"/>
                <a:cs typeface="Exo"/>
                <a:sym typeface="Exo"/>
              </a:rPr>
              <a:t>Quản lý chuỗi cung ứng</a:t>
            </a:r>
            <a:endParaRPr sz="2000" b="1" i="0" u="none" strike="noStrike" cap="none">
              <a:solidFill>
                <a:schemeClr val="lt1"/>
              </a:solidFill>
              <a:latin typeface="Exo"/>
              <a:ea typeface="Exo"/>
              <a:cs typeface="Exo"/>
              <a:sym typeface="Exo"/>
            </a:endParaRPr>
          </a:p>
        </p:txBody>
      </p:sp>
      <p:sp>
        <p:nvSpPr>
          <p:cNvPr id="366" name="Google Shape;366;g20eeab159d8_2_616"/>
          <p:cNvSpPr txBox="1"/>
          <p:nvPr/>
        </p:nvSpPr>
        <p:spPr>
          <a:xfrm>
            <a:off x="7001575" y="2750750"/>
            <a:ext cx="45969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600" b="1">
                <a:solidFill>
                  <a:schemeClr val="dk1"/>
                </a:solidFill>
                <a:latin typeface="Exo Light"/>
                <a:ea typeface="Exo Light"/>
                <a:cs typeface="Exo Light"/>
                <a:sym typeface="Exo Light"/>
              </a:rPr>
              <a:t>Phân tích dữ liệu về tiến độ dự án, công việc, tài nguyên có thể tối ưu hóa phân chia công việc, dự trù tài nguyên, đưa ra quyết định về ưu tiên và cải thiện hiệu suất làm việc tổng thể</a:t>
            </a:r>
            <a:endParaRPr/>
          </a:p>
        </p:txBody>
      </p:sp>
      <p:sp>
        <p:nvSpPr>
          <p:cNvPr id="367" name="Google Shape;367;g20eeab159d8_2_616"/>
          <p:cNvSpPr txBox="1"/>
          <p:nvPr/>
        </p:nvSpPr>
        <p:spPr>
          <a:xfrm>
            <a:off x="7001575" y="5052650"/>
            <a:ext cx="4283700" cy="132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a:solidFill>
                  <a:schemeClr val="dk1"/>
                </a:solidFill>
                <a:latin typeface="Exo Light"/>
                <a:ea typeface="Exo Light"/>
                <a:cs typeface="Exo Light"/>
                <a:sym typeface="Exo Light"/>
              </a:rPr>
              <a:t>Phân tích dữ liệu về nguồn cung, sản phẩm, vận chuyển và lưu trữ, doanh nghiệp có thể cải thiện việc lập kế hoạch, giảm thiểu lãng phí, tăng tính linh hoạt và cải thiện sự phục vụ khách hàng</a:t>
            </a:r>
            <a:endParaRPr sz="1600" b="1">
              <a:solidFill>
                <a:schemeClr val="dk1"/>
              </a:solidFill>
              <a:latin typeface="Exo Light"/>
              <a:ea typeface="Exo Light"/>
              <a:cs typeface="Exo Light"/>
              <a:sym typeface="Exo Light"/>
            </a:endParaRPr>
          </a:p>
          <a:p>
            <a:pPr marL="0" marR="0" lvl="0" indent="0" algn="l" rtl="0">
              <a:lnSpc>
                <a:spcPct val="100000"/>
              </a:lnSpc>
              <a:spcBef>
                <a:spcPts val="0"/>
              </a:spcBef>
              <a:spcAft>
                <a:spcPts val="0"/>
              </a:spcAft>
              <a:buClr>
                <a:schemeClr val="dk1"/>
              </a:buClr>
              <a:buSzPts val="1600"/>
              <a:buFont typeface="Arial"/>
              <a:buNone/>
            </a:pPr>
            <a:endParaRPr sz="1600" b="1">
              <a:solidFill>
                <a:schemeClr val="dk1"/>
              </a:solidFill>
              <a:latin typeface="Exo Light"/>
              <a:ea typeface="Exo Light"/>
              <a:cs typeface="Exo Light"/>
              <a:sym typeface="Ex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2316314bd5b_0_601"/>
          <p:cNvPicPr preferRelativeResize="0"/>
          <p:nvPr/>
        </p:nvPicPr>
        <p:blipFill rotWithShape="1">
          <a:blip r:embed="rId3">
            <a:alphaModFix/>
          </a:blip>
          <a:srcRect/>
          <a:stretch/>
        </p:blipFill>
        <p:spPr>
          <a:xfrm>
            <a:off x="0" y="0"/>
            <a:ext cx="4570876" cy="6858000"/>
          </a:xfrm>
          <a:prstGeom prst="rect">
            <a:avLst/>
          </a:prstGeom>
          <a:noFill/>
          <a:ln>
            <a:noFill/>
          </a:ln>
        </p:spPr>
      </p:pic>
      <p:sp>
        <p:nvSpPr>
          <p:cNvPr id="505" name="Google Shape;505;g2316314bd5b_0_60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
        <p:nvSpPr>
          <p:cNvPr id="506" name="Google Shape;506;g2316314bd5b_0_601"/>
          <p:cNvSpPr/>
          <p:nvPr/>
        </p:nvSpPr>
        <p:spPr>
          <a:xfrm>
            <a:off x="4990248" y="2153233"/>
            <a:ext cx="5852700" cy="648600"/>
          </a:xfrm>
          <a:prstGeom prst="roundRect">
            <a:avLst>
              <a:gd name="adj" fmla="val 16667"/>
            </a:avLst>
          </a:prstGeom>
          <a:solidFill>
            <a:schemeClr val="bg1"/>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E2262D"/>
              </a:buClr>
              <a:buSzPts val="1800"/>
              <a:buFont typeface="Exo"/>
              <a:buAutoNum type="arabicPeriod"/>
            </a:pPr>
            <a:r>
              <a:rPr lang="en-US" sz="1800" b="1" dirty="0">
                <a:solidFill>
                  <a:srgbClr val="E2262D"/>
                </a:solidFill>
                <a:latin typeface="Exo"/>
                <a:ea typeface="Exo"/>
                <a:cs typeface="Exo"/>
                <a:sym typeface="Exo"/>
              </a:rPr>
              <a:t>TỔNG QUAN VỀ NGÀNH DỮ LIỆU</a:t>
            </a:r>
            <a:endParaRPr sz="1800" b="1" dirty="0">
              <a:solidFill>
                <a:srgbClr val="E2262D"/>
              </a:solidFill>
              <a:latin typeface="Exo"/>
              <a:ea typeface="Exo"/>
              <a:cs typeface="Exo"/>
              <a:sym typeface="Exo"/>
            </a:endParaRPr>
          </a:p>
        </p:txBody>
      </p:sp>
      <p:sp>
        <p:nvSpPr>
          <p:cNvPr id="507" name="Google Shape;507;g2316314bd5b_0_601"/>
          <p:cNvSpPr/>
          <p:nvPr/>
        </p:nvSpPr>
        <p:spPr>
          <a:xfrm>
            <a:off x="4977545" y="3034745"/>
            <a:ext cx="5852700" cy="648600"/>
          </a:xfrm>
          <a:prstGeom prst="roundRect">
            <a:avLst>
              <a:gd name="adj" fmla="val 16667"/>
            </a:avLst>
          </a:prstGeom>
          <a:solidFill>
            <a:srgbClr val="E2262D"/>
          </a:solid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a:t>
            </a:r>
            <a:r>
              <a:rPr lang="en-US" sz="1800" b="1" dirty="0">
                <a:solidFill>
                  <a:schemeClr val="bg1"/>
                </a:solidFill>
                <a:latin typeface="Exo"/>
                <a:ea typeface="Exo"/>
                <a:cs typeface="Exo"/>
                <a:sym typeface="Exo"/>
              </a:rPr>
              <a:t>2.    CÁC VỊ TRÍ CÔNG VIỆC TRONG NGÀNH DỮ LIỆU</a:t>
            </a:r>
            <a:endParaRPr sz="1800" b="1" dirty="0">
              <a:solidFill>
                <a:schemeClr val="bg1"/>
              </a:solidFill>
              <a:latin typeface="Exo"/>
              <a:ea typeface="Exo"/>
              <a:cs typeface="Exo"/>
              <a:sym typeface="Exo"/>
            </a:endParaRPr>
          </a:p>
        </p:txBody>
      </p:sp>
      <p:sp>
        <p:nvSpPr>
          <p:cNvPr id="508" name="Google Shape;508;g2316314bd5b_0_601"/>
          <p:cNvSpPr/>
          <p:nvPr/>
        </p:nvSpPr>
        <p:spPr>
          <a:xfrm>
            <a:off x="4966720" y="3890120"/>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3.    CÁC KỸ NĂNG CẦN CÓ ĐỂ TRỞ THÀNH DA</a:t>
            </a:r>
            <a:endParaRPr sz="1800" b="1" dirty="0">
              <a:solidFill>
                <a:srgbClr val="E31F26"/>
              </a:solidFill>
              <a:latin typeface="Exo"/>
              <a:ea typeface="Exo"/>
              <a:cs typeface="Exo"/>
              <a:sym typeface="Exo"/>
            </a:endParaRPr>
          </a:p>
        </p:txBody>
      </p:sp>
      <p:sp>
        <p:nvSpPr>
          <p:cNvPr id="509" name="Google Shape;509;g2316314bd5b_0_601"/>
          <p:cNvSpPr/>
          <p:nvPr/>
        </p:nvSpPr>
        <p:spPr>
          <a:xfrm>
            <a:off x="4990248" y="5607507"/>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2262D"/>
                </a:solidFill>
                <a:latin typeface="Exo"/>
                <a:ea typeface="Exo"/>
                <a:cs typeface="Exo"/>
                <a:sym typeface="Exo"/>
              </a:rPr>
              <a:t>  5.    Q&amp;A</a:t>
            </a:r>
            <a:endParaRPr sz="1800" b="1" dirty="0">
              <a:solidFill>
                <a:srgbClr val="E2262D"/>
              </a:solidFill>
              <a:latin typeface="Exo"/>
              <a:ea typeface="Exo"/>
              <a:cs typeface="Exo"/>
              <a:sym typeface="Exo"/>
            </a:endParaRPr>
          </a:p>
        </p:txBody>
      </p:sp>
      <p:sp>
        <p:nvSpPr>
          <p:cNvPr id="510" name="Google Shape;510;g2316314bd5b_0_601"/>
          <p:cNvSpPr txBox="1"/>
          <p:nvPr/>
        </p:nvSpPr>
        <p:spPr>
          <a:xfrm>
            <a:off x="4861245" y="1196570"/>
            <a:ext cx="6547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Nội dung buổi học</a:t>
            </a:r>
            <a:endParaRPr sz="4000" b="1" i="0" u="none" strike="noStrike" cap="none">
              <a:solidFill>
                <a:schemeClr val="dk1"/>
              </a:solidFill>
              <a:latin typeface="Exo"/>
              <a:ea typeface="Exo"/>
              <a:cs typeface="Exo"/>
              <a:sym typeface="Exo"/>
            </a:endParaRPr>
          </a:p>
        </p:txBody>
      </p:sp>
      <p:sp>
        <p:nvSpPr>
          <p:cNvPr id="2" name="Google Shape;508;g2316314bd5b_0_601">
            <a:extLst>
              <a:ext uri="{FF2B5EF4-FFF2-40B4-BE49-F238E27FC236}">
                <a16:creationId xmlns:a16="http://schemas.microsoft.com/office/drawing/2014/main" id="{BB68D10D-8F13-55CD-ABD0-371A4E764CA9}"/>
              </a:ext>
            </a:extLst>
          </p:cNvPr>
          <p:cNvSpPr/>
          <p:nvPr/>
        </p:nvSpPr>
        <p:spPr>
          <a:xfrm>
            <a:off x="4990248" y="4752132"/>
            <a:ext cx="5876400" cy="648600"/>
          </a:xfrm>
          <a:prstGeom prst="roundRect">
            <a:avLst>
              <a:gd name="adj" fmla="val 16667"/>
            </a:avLst>
          </a:prstGeom>
          <a:noFill/>
          <a:ln w="9525" cap="flat" cmpd="sng">
            <a:solidFill>
              <a:srgbClr val="E22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dirty="0">
                <a:solidFill>
                  <a:srgbClr val="E31F26"/>
                </a:solidFill>
                <a:latin typeface="Exo"/>
                <a:ea typeface="Exo"/>
                <a:cs typeface="Exo"/>
                <a:sym typeface="Exo"/>
              </a:rPr>
              <a:t>  4.    QUY TRÌNH PHÂN TÍCH DỮ LIỆU</a:t>
            </a:r>
            <a:endParaRPr sz="1800" b="1" dirty="0">
              <a:solidFill>
                <a:srgbClr val="E31F26"/>
              </a:solidFill>
              <a:latin typeface="Exo"/>
              <a:ea typeface="Exo"/>
              <a:cs typeface="Exo"/>
              <a:sym typeface="Exo"/>
            </a:endParaRPr>
          </a:p>
        </p:txBody>
      </p:sp>
    </p:spTree>
    <p:extLst>
      <p:ext uri="{BB962C8B-B14F-4D97-AF65-F5344CB8AC3E}">
        <p14:creationId xmlns:p14="http://schemas.microsoft.com/office/powerpoint/2010/main" val="270928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2316314bd5b_0_202"/>
          <p:cNvPicPr preferRelativeResize="0"/>
          <p:nvPr/>
        </p:nvPicPr>
        <p:blipFill rotWithShape="1">
          <a:blip r:embed="rId3">
            <a:alphaModFix/>
          </a:blip>
          <a:srcRect l="-168" r="65616" b="64829"/>
          <a:stretch/>
        </p:blipFill>
        <p:spPr>
          <a:xfrm>
            <a:off x="8042424" y="5035175"/>
            <a:ext cx="4145677" cy="1822826"/>
          </a:xfrm>
          <a:prstGeom prst="rect">
            <a:avLst/>
          </a:prstGeom>
          <a:noFill/>
          <a:ln>
            <a:noFill/>
          </a:ln>
        </p:spPr>
      </p:pic>
      <p:sp>
        <p:nvSpPr>
          <p:cNvPr id="409" name="Google Shape;409;g2316314bd5b_0_202"/>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2316314bd5b_0_202"/>
          <p:cNvSpPr txBox="1"/>
          <p:nvPr/>
        </p:nvSpPr>
        <p:spPr>
          <a:xfrm>
            <a:off x="1561200" y="357800"/>
            <a:ext cx="10139400" cy="109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CÁC VỊ TRÍ CÔNG VIỆC </a:t>
            </a:r>
            <a:endParaRPr sz="3400" b="1" i="0" u="none" strike="noStrike" cap="none">
              <a:solidFill>
                <a:srgbClr val="000000"/>
              </a:solidFill>
              <a:latin typeface="Exo"/>
              <a:ea typeface="Exo"/>
              <a:cs typeface="Exo"/>
              <a:sym typeface="Exo"/>
            </a:endParaRPr>
          </a:p>
          <a:p>
            <a:pPr marL="0" marR="0" lvl="0" indent="0" algn="ctr" rtl="0">
              <a:lnSpc>
                <a:spcPct val="100000"/>
              </a:lnSpc>
              <a:spcBef>
                <a:spcPts val="0"/>
              </a:spcBef>
              <a:spcAft>
                <a:spcPts val="0"/>
              </a:spcAft>
              <a:buClr>
                <a:srgbClr val="000000"/>
              </a:buClr>
              <a:buSzPts val="4000"/>
              <a:buFont typeface="Arial"/>
              <a:buNone/>
            </a:pPr>
            <a:r>
              <a:rPr lang="en-US" sz="3400" b="1" i="0" u="none" strike="noStrike" cap="none">
                <a:solidFill>
                  <a:srgbClr val="000000"/>
                </a:solidFill>
                <a:latin typeface="Exo"/>
                <a:ea typeface="Exo"/>
                <a:cs typeface="Exo"/>
                <a:sym typeface="Exo"/>
              </a:rPr>
              <a:t>TRONG NGÀNH DỮ LIỆU </a:t>
            </a:r>
            <a:endParaRPr sz="3400" b="1" i="0" u="none" strike="noStrike" cap="none">
              <a:solidFill>
                <a:srgbClr val="000000"/>
              </a:solidFill>
              <a:latin typeface="Exo"/>
              <a:ea typeface="Exo"/>
              <a:cs typeface="Exo"/>
              <a:sym typeface="Exo"/>
            </a:endParaRPr>
          </a:p>
        </p:txBody>
      </p:sp>
      <p:grpSp>
        <p:nvGrpSpPr>
          <p:cNvPr id="411" name="Google Shape;411;g2316314bd5b_0_202"/>
          <p:cNvGrpSpPr/>
          <p:nvPr/>
        </p:nvGrpSpPr>
        <p:grpSpPr>
          <a:xfrm>
            <a:off x="2290088" y="1677825"/>
            <a:ext cx="7737626" cy="4352414"/>
            <a:chOff x="304800" y="1694075"/>
            <a:chExt cx="7737626" cy="4352414"/>
          </a:xfrm>
        </p:grpSpPr>
        <p:pic>
          <p:nvPicPr>
            <p:cNvPr id="412" name="Google Shape;412;g2316314bd5b_0_202"/>
            <p:cNvPicPr preferRelativeResize="0"/>
            <p:nvPr/>
          </p:nvPicPr>
          <p:blipFill rotWithShape="1">
            <a:blip r:embed="rId4">
              <a:alphaModFix/>
            </a:blip>
            <a:srcRect/>
            <a:stretch/>
          </p:blipFill>
          <p:spPr>
            <a:xfrm>
              <a:off x="304800" y="1694075"/>
              <a:ext cx="7737626" cy="4352414"/>
            </a:xfrm>
            <a:prstGeom prst="rect">
              <a:avLst/>
            </a:prstGeom>
            <a:noFill/>
            <a:ln>
              <a:noFill/>
            </a:ln>
          </p:spPr>
        </p:pic>
        <p:sp>
          <p:nvSpPr>
            <p:cNvPr id="413" name="Google Shape;413;g2316314bd5b_0_202"/>
            <p:cNvSpPr txBox="1"/>
            <p:nvPr/>
          </p:nvSpPr>
          <p:spPr>
            <a:xfrm>
              <a:off x="533400" y="1847175"/>
              <a:ext cx="1319400" cy="400200"/>
            </a:xfrm>
            <a:prstGeom prst="rect">
              <a:avLst/>
            </a:prstGeom>
            <a:solidFill>
              <a:srgbClr val="596782"/>
            </a:solidFill>
            <a:ln w="9525" cap="flat" cmpd="sng">
              <a:solidFill>
                <a:srgbClr val="59678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g2316314bd5b_0_363"/>
          <p:cNvPicPr preferRelativeResize="0"/>
          <p:nvPr/>
        </p:nvPicPr>
        <p:blipFill rotWithShape="1">
          <a:blip r:embed="rId3">
            <a:alphaModFix/>
          </a:blip>
          <a:srcRect l="-169" r="65616" b="64829"/>
          <a:stretch/>
        </p:blipFill>
        <p:spPr>
          <a:xfrm>
            <a:off x="8042424" y="5035175"/>
            <a:ext cx="4145677" cy="1822826"/>
          </a:xfrm>
          <a:prstGeom prst="rect">
            <a:avLst/>
          </a:prstGeom>
          <a:noFill/>
          <a:ln>
            <a:noFill/>
          </a:ln>
        </p:spPr>
      </p:pic>
      <p:sp>
        <p:nvSpPr>
          <p:cNvPr id="394" name="Google Shape;394;g2316314bd5b_0_363"/>
          <p:cNvSpPr txBox="1"/>
          <p:nvPr/>
        </p:nvSpPr>
        <p:spPr>
          <a:xfrm>
            <a:off x="10363200" y="2438400"/>
            <a:ext cx="152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Arial"/>
              <a:ea typeface="Arial"/>
              <a:cs typeface="Arial"/>
              <a:sym typeface="Arial"/>
            </a:endParaRPr>
          </a:p>
        </p:txBody>
      </p:sp>
      <p:grpSp>
        <p:nvGrpSpPr>
          <p:cNvPr id="395" name="Google Shape;395;g2316314bd5b_0_363"/>
          <p:cNvGrpSpPr/>
          <p:nvPr/>
        </p:nvGrpSpPr>
        <p:grpSpPr>
          <a:xfrm>
            <a:off x="608459" y="688847"/>
            <a:ext cx="764257" cy="763507"/>
            <a:chOff x="3040984" y="3681059"/>
            <a:chExt cx="356164" cy="355815"/>
          </a:xfrm>
        </p:grpSpPr>
        <p:sp>
          <p:nvSpPr>
            <p:cNvPr id="396" name="Google Shape;396;g2316314bd5b_0_363"/>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7" name="Google Shape;397;g2316314bd5b_0_363"/>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8" name="Google Shape;398;g2316314bd5b_0_363"/>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E2262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399" name="Google Shape;399;g2316314bd5b_0_363"/>
          <p:cNvSpPr txBox="1"/>
          <p:nvPr/>
        </p:nvSpPr>
        <p:spPr>
          <a:xfrm>
            <a:off x="1524000" y="638250"/>
            <a:ext cx="10139400" cy="7635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n-US" sz="3400" b="1">
                <a:latin typeface="Exo"/>
                <a:ea typeface="Exo"/>
                <a:cs typeface="Exo"/>
                <a:sym typeface="Exo"/>
              </a:rPr>
              <a:t>DATA ANALYST CÓ THU NHẬP NHƯ THẾ NÀO?</a:t>
            </a:r>
            <a:endParaRPr sz="3400" b="1" i="0" u="none" strike="noStrike" cap="none">
              <a:solidFill>
                <a:srgbClr val="000000"/>
              </a:solidFill>
              <a:latin typeface="Exo"/>
              <a:ea typeface="Exo"/>
              <a:cs typeface="Exo"/>
              <a:sym typeface="Exo"/>
            </a:endParaRPr>
          </a:p>
        </p:txBody>
      </p:sp>
      <p:pic>
        <p:nvPicPr>
          <p:cNvPr id="400" name="Google Shape;400;g2316314bd5b_0_363"/>
          <p:cNvPicPr preferRelativeResize="0"/>
          <p:nvPr/>
        </p:nvPicPr>
        <p:blipFill>
          <a:blip r:embed="rId4">
            <a:alphaModFix/>
          </a:blip>
          <a:stretch>
            <a:fillRect/>
          </a:stretch>
        </p:blipFill>
        <p:spPr>
          <a:xfrm>
            <a:off x="838200" y="1508675"/>
            <a:ext cx="6016109" cy="4936651"/>
          </a:xfrm>
          <a:prstGeom prst="rect">
            <a:avLst/>
          </a:prstGeom>
          <a:noFill/>
          <a:ln>
            <a:noFill/>
          </a:ln>
        </p:spPr>
      </p:pic>
      <p:pic>
        <p:nvPicPr>
          <p:cNvPr id="401" name="Google Shape;401;g2316314bd5b_0_363"/>
          <p:cNvPicPr preferRelativeResize="0"/>
          <p:nvPr/>
        </p:nvPicPr>
        <p:blipFill rotWithShape="1">
          <a:blip r:embed="rId5">
            <a:alphaModFix/>
          </a:blip>
          <a:srcRect/>
          <a:stretch/>
        </p:blipFill>
        <p:spPr>
          <a:xfrm>
            <a:off x="6854309" y="1592700"/>
            <a:ext cx="4846291" cy="4768601"/>
          </a:xfrm>
          <a:prstGeom prst="rect">
            <a:avLst/>
          </a:prstGeom>
          <a:noFill/>
          <a:ln>
            <a:noFill/>
          </a:ln>
        </p:spPr>
      </p:pic>
      <p:sp>
        <p:nvSpPr>
          <p:cNvPr id="2" name="TextBox 1">
            <a:extLst>
              <a:ext uri="{FF2B5EF4-FFF2-40B4-BE49-F238E27FC236}">
                <a16:creationId xmlns:a16="http://schemas.microsoft.com/office/drawing/2014/main" id="{B28D047B-02EE-E690-4285-BA4190FFE37B}"/>
              </a:ext>
            </a:extLst>
          </p:cNvPr>
          <p:cNvSpPr txBox="1"/>
          <p:nvPr/>
        </p:nvSpPr>
        <p:spPr>
          <a:xfrm>
            <a:off x="195671" y="6445326"/>
            <a:ext cx="947483" cy="307777"/>
          </a:xfrm>
          <a:prstGeom prst="rect">
            <a:avLst/>
          </a:prstGeom>
          <a:noFill/>
        </p:spPr>
        <p:txBody>
          <a:bodyPr wrap="square" rtlCol="0">
            <a:spAutoFit/>
          </a:bodyPr>
          <a:lstStyle/>
          <a:p>
            <a:r>
              <a:rPr lang="en-US" dirty="0">
                <a:hlinkClick r:id="rId6"/>
              </a:rPr>
              <a:t>Link </a:t>
            </a:r>
            <a:r>
              <a:rPr lang="en-US" dirty="0" err="1">
                <a:hlinkClick r:id="rId6"/>
              </a:rPr>
              <a:t>ví</a:t>
            </a:r>
            <a:r>
              <a:rPr lang="en-US" dirty="0">
                <a:hlinkClick r:id="rId6"/>
              </a:rPr>
              <a:t> </a:t>
            </a:r>
            <a:r>
              <a:rPr lang="en-US" dirty="0" err="1">
                <a:hlinkClick r:id="rId6"/>
              </a:rPr>
              <a:t>dụ</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1d08389d5d9_0_1335"/>
          <p:cNvSpPr txBox="1"/>
          <p:nvPr/>
        </p:nvSpPr>
        <p:spPr>
          <a:xfrm>
            <a:off x="1261125" y="5716413"/>
            <a:ext cx="4555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E2262D"/>
                </a:solidFill>
                <a:latin typeface="Exo"/>
                <a:ea typeface="Exo"/>
                <a:cs typeface="Exo"/>
                <a:sym typeface="Exo"/>
              </a:rPr>
              <a:t>Biểu đồ số lượt đăng bài tuyển dụng các vị trí trong ngành Dữ liệu</a:t>
            </a:r>
            <a:endParaRPr sz="2000" b="1" i="0" u="none" strike="noStrike" cap="none">
              <a:solidFill>
                <a:srgbClr val="E2262D"/>
              </a:solidFill>
              <a:latin typeface="Exo"/>
              <a:ea typeface="Exo"/>
              <a:cs typeface="Exo"/>
              <a:sym typeface="Exo"/>
            </a:endParaRPr>
          </a:p>
        </p:txBody>
      </p:sp>
      <p:sp>
        <p:nvSpPr>
          <p:cNvPr id="407" name="Google Shape;407;g1d08389d5d9_0_1335"/>
          <p:cNvSpPr txBox="1"/>
          <p:nvPr/>
        </p:nvSpPr>
        <p:spPr>
          <a:xfrm>
            <a:off x="6213350" y="2075800"/>
            <a:ext cx="56541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a:solidFill>
                  <a:srgbClr val="E2262D"/>
                </a:solidFill>
                <a:latin typeface="Exo"/>
                <a:ea typeface="Exo"/>
                <a:cs typeface="Exo"/>
                <a:sym typeface="Exo"/>
              </a:rPr>
              <a:t>Nhu cầu tuyển dụng DA ở Việt Nam</a:t>
            </a:r>
            <a:endParaRPr sz="2500" b="1" i="0" u="none" strike="noStrike" cap="none">
              <a:solidFill>
                <a:srgbClr val="E2262D"/>
              </a:solidFill>
              <a:latin typeface="Exo"/>
              <a:ea typeface="Exo"/>
              <a:cs typeface="Exo"/>
              <a:sym typeface="Exo"/>
            </a:endParaRPr>
          </a:p>
        </p:txBody>
      </p:sp>
      <p:grpSp>
        <p:nvGrpSpPr>
          <p:cNvPr id="408" name="Google Shape;408;g1d08389d5d9_0_1335"/>
          <p:cNvGrpSpPr/>
          <p:nvPr/>
        </p:nvGrpSpPr>
        <p:grpSpPr>
          <a:xfrm>
            <a:off x="6819225" y="2619113"/>
            <a:ext cx="4503900" cy="3097825"/>
            <a:chOff x="7410125" y="2417750"/>
            <a:chExt cx="4503900" cy="3097825"/>
          </a:xfrm>
        </p:grpSpPr>
        <p:sp>
          <p:nvSpPr>
            <p:cNvPr id="409" name="Google Shape;409;g1d08389d5d9_0_1335"/>
            <p:cNvSpPr txBox="1"/>
            <p:nvPr/>
          </p:nvSpPr>
          <p:spPr>
            <a:xfrm>
              <a:off x="7410125" y="2417750"/>
              <a:ext cx="4428900" cy="8310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Exo Medium"/>
                  <a:ea typeface="Exo Medium"/>
                  <a:cs typeface="Exo Medium"/>
                  <a:sym typeface="Exo Medium"/>
                </a:rPr>
                <a:t>Hơn 2000 JD tuyển dụng ở Linkedin trong đó có hơn 117 job mới được đăng mỗi ngày</a:t>
              </a:r>
              <a:endParaRPr sz="1600" i="0" u="none" strike="noStrike" cap="none">
                <a:solidFill>
                  <a:schemeClr val="dk1"/>
                </a:solidFill>
                <a:latin typeface="Exo Medium"/>
                <a:ea typeface="Exo Medium"/>
                <a:cs typeface="Exo Medium"/>
                <a:sym typeface="Exo Medium"/>
              </a:endParaRPr>
            </a:p>
          </p:txBody>
        </p:sp>
        <p:sp>
          <p:nvSpPr>
            <p:cNvPr id="410" name="Google Shape;410;g1d08389d5d9_0_1335"/>
            <p:cNvSpPr txBox="1"/>
            <p:nvPr/>
          </p:nvSpPr>
          <p:spPr>
            <a:xfrm>
              <a:off x="7410125" y="3446225"/>
              <a:ext cx="4278600" cy="8310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chemeClr val="dk1"/>
                </a:buClr>
                <a:buSzPts val="1100"/>
                <a:buFont typeface="Arial"/>
                <a:buNone/>
              </a:pPr>
              <a:r>
                <a:rPr lang="en-US" sz="1600">
                  <a:solidFill>
                    <a:schemeClr val="dk1"/>
                  </a:solidFill>
                  <a:latin typeface="Exo Medium"/>
                  <a:ea typeface="Exo Medium"/>
                  <a:cs typeface="Exo Medium"/>
                  <a:sym typeface="Exo Medium"/>
                </a:rPr>
                <a:t>Hơn 350 Jobs DA vẫn đang tuyển dụng tại GlassDoor </a:t>
              </a:r>
              <a:endParaRPr sz="1600" i="0" u="none" strike="noStrike" cap="none">
                <a:solidFill>
                  <a:schemeClr val="dk1"/>
                </a:solidFill>
                <a:latin typeface="Exo Medium"/>
                <a:ea typeface="Exo Medium"/>
                <a:cs typeface="Exo Medium"/>
                <a:sym typeface="Exo Medium"/>
              </a:endParaRPr>
            </a:p>
            <a:p>
              <a:pPr marL="457200" marR="0" lvl="0" indent="0" algn="l" rtl="0">
                <a:lnSpc>
                  <a:spcPct val="100000"/>
                </a:lnSpc>
                <a:spcBef>
                  <a:spcPts val="0"/>
                </a:spcBef>
                <a:spcAft>
                  <a:spcPts val="0"/>
                </a:spcAft>
                <a:buClr>
                  <a:srgbClr val="000000"/>
                </a:buClr>
                <a:buSzPts val="1600"/>
                <a:buFont typeface="Arial"/>
                <a:buNone/>
              </a:pPr>
              <a:endParaRPr sz="1600" i="0" u="none" strike="noStrike" cap="none">
                <a:solidFill>
                  <a:schemeClr val="dk1"/>
                </a:solidFill>
                <a:latin typeface="Exo Medium"/>
                <a:ea typeface="Exo Medium"/>
                <a:cs typeface="Exo Medium"/>
                <a:sym typeface="Exo Medium"/>
              </a:endParaRPr>
            </a:p>
          </p:txBody>
        </p:sp>
        <p:sp>
          <p:nvSpPr>
            <p:cNvPr id="411" name="Google Shape;411;g1d08389d5d9_0_1335"/>
            <p:cNvSpPr txBox="1"/>
            <p:nvPr/>
          </p:nvSpPr>
          <p:spPr>
            <a:xfrm>
              <a:off x="7410125" y="4438275"/>
              <a:ext cx="4503900" cy="10773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chemeClr val="dk1"/>
                </a:buClr>
                <a:buSzPts val="1100"/>
                <a:buFont typeface="Arial"/>
                <a:buNone/>
              </a:pPr>
              <a:r>
                <a:rPr lang="en-US" sz="1600">
                  <a:solidFill>
                    <a:schemeClr val="dk1"/>
                  </a:solidFill>
                  <a:latin typeface="Exo Medium"/>
                  <a:ea typeface="Exo Medium"/>
                  <a:cs typeface="Exo Medium"/>
                  <a:sym typeface="Exo Medium"/>
                </a:rPr>
                <a:t>Hơn 200 jobs mới được đăng mỗi ngày về DA tại Career Builder và nhiều platform tuyển dụng khác</a:t>
              </a:r>
              <a:endParaRPr sz="1600" i="0" u="none" strike="noStrike" cap="none">
                <a:solidFill>
                  <a:schemeClr val="dk1"/>
                </a:solidFill>
                <a:latin typeface="Exo Medium"/>
                <a:ea typeface="Exo Medium"/>
                <a:cs typeface="Exo Medium"/>
                <a:sym typeface="Exo Medium"/>
              </a:endParaRPr>
            </a:p>
            <a:p>
              <a:pPr marL="457200" marR="0" lvl="0" indent="0" algn="l" rtl="0">
                <a:lnSpc>
                  <a:spcPct val="100000"/>
                </a:lnSpc>
                <a:spcBef>
                  <a:spcPts val="0"/>
                </a:spcBef>
                <a:spcAft>
                  <a:spcPts val="0"/>
                </a:spcAft>
                <a:buClr>
                  <a:srgbClr val="000000"/>
                </a:buClr>
                <a:buSzPts val="1600"/>
                <a:buFont typeface="Arial"/>
                <a:buNone/>
              </a:pPr>
              <a:endParaRPr sz="1600" i="0" u="none" strike="noStrike" cap="none">
                <a:solidFill>
                  <a:schemeClr val="dk1"/>
                </a:solidFill>
                <a:latin typeface="Exo Medium"/>
                <a:ea typeface="Exo Medium"/>
                <a:cs typeface="Exo Medium"/>
                <a:sym typeface="Exo Medium"/>
              </a:endParaRPr>
            </a:p>
          </p:txBody>
        </p:sp>
        <p:pic>
          <p:nvPicPr>
            <p:cNvPr id="412" name="Google Shape;412;g1d08389d5d9_0_1335"/>
            <p:cNvPicPr preferRelativeResize="0"/>
            <p:nvPr/>
          </p:nvPicPr>
          <p:blipFill rotWithShape="1">
            <a:blip r:embed="rId3">
              <a:alphaModFix/>
            </a:blip>
            <a:srcRect/>
            <a:stretch/>
          </p:blipFill>
          <p:spPr>
            <a:xfrm>
              <a:off x="7546145" y="4517571"/>
              <a:ext cx="88821" cy="190315"/>
            </a:xfrm>
            <a:prstGeom prst="rect">
              <a:avLst/>
            </a:prstGeom>
            <a:noFill/>
            <a:ln>
              <a:noFill/>
            </a:ln>
          </p:spPr>
        </p:pic>
        <p:pic>
          <p:nvPicPr>
            <p:cNvPr id="413" name="Google Shape;413;g1d08389d5d9_0_1335"/>
            <p:cNvPicPr preferRelativeResize="0"/>
            <p:nvPr/>
          </p:nvPicPr>
          <p:blipFill rotWithShape="1">
            <a:blip r:embed="rId3">
              <a:alphaModFix/>
            </a:blip>
            <a:srcRect/>
            <a:stretch/>
          </p:blipFill>
          <p:spPr>
            <a:xfrm>
              <a:off x="7546145" y="3526971"/>
              <a:ext cx="88821" cy="190315"/>
            </a:xfrm>
            <a:prstGeom prst="rect">
              <a:avLst/>
            </a:prstGeom>
            <a:noFill/>
            <a:ln>
              <a:noFill/>
            </a:ln>
          </p:spPr>
        </p:pic>
        <p:pic>
          <p:nvPicPr>
            <p:cNvPr id="414" name="Google Shape;414;g1d08389d5d9_0_1335"/>
            <p:cNvPicPr preferRelativeResize="0"/>
            <p:nvPr/>
          </p:nvPicPr>
          <p:blipFill rotWithShape="1">
            <a:blip r:embed="rId3">
              <a:alphaModFix/>
            </a:blip>
            <a:srcRect/>
            <a:stretch/>
          </p:blipFill>
          <p:spPr>
            <a:xfrm>
              <a:off x="7546145" y="2536371"/>
              <a:ext cx="88821" cy="190315"/>
            </a:xfrm>
            <a:prstGeom prst="rect">
              <a:avLst/>
            </a:prstGeom>
            <a:noFill/>
            <a:ln>
              <a:noFill/>
            </a:ln>
          </p:spPr>
        </p:pic>
      </p:grpSp>
      <p:sp>
        <p:nvSpPr>
          <p:cNvPr id="415" name="Google Shape;415;g1d08389d5d9_0_133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pic>
        <p:nvPicPr>
          <p:cNvPr id="416" name="Google Shape;416;g1d08389d5d9_0_1335"/>
          <p:cNvPicPr preferRelativeResize="0"/>
          <p:nvPr/>
        </p:nvPicPr>
        <p:blipFill rotWithShape="1">
          <a:blip r:embed="rId4">
            <a:alphaModFix/>
          </a:blip>
          <a:srcRect r="65720" b="63550"/>
          <a:stretch/>
        </p:blipFill>
        <p:spPr>
          <a:xfrm flipH="1">
            <a:off x="0" y="0"/>
            <a:ext cx="3505434" cy="1610175"/>
          </a:xfrm>
          <a:prstGeom prst="rect">
            <a:avLst/>
          </a:prstGeom>
          <a:noFill/>
          <a:ln>
            <a:noFill/>
          </a:ln>
        </p:spPr>
      </p:pic>
      <p:pic>
        <p:nvPicPr>
          <p:cNvPr id="417" name="Google Shape;417;g1d08389d5d9_0_1335"/>
          <p:cNvPicPr preferRelativeResize="0"/>
          <p:nvPr/>
        </p:nvPicPr>
        <p:blipFill rotWithShape="1">
          <a:blip r:embed="rId5">
            <a:alphaModFix/>
          </a:blip>
          <a:srcRect l="-168" r="65616" b="64830"/>
          <a:stretch/>
        </p:blipFill>
        <p:spPr>
          <a:xfrm>
            <a:off x="8075924" y="5078213"/>
            <a:ext cx="4145677" cy="1822826"/>
          </a:xfrm>
          <a:prstGeom prst="rect">
            <a:avLst/>
          </a:prstGeom>
          <a:noFill/>
          <a:ln>
            <a:noFill/>
          </a:ln>
        </p:spPr>
      </p:pic>
      <p:pic>
        <p:nvPicPr>
          <p:cNvPr id="418" name="Google Shape;418;g1d08389d5d9_0_1335"/>
          <p:cNvPicPr preferRelativeResize="0"/>
          <p:nvPr/>
        </p:nvPicPr>
        <p:blipFill>
          <a:blip r:embed="rId6">
            <a:alphaModFix/>
          </a:blip>
          <a:stretch>
            <a:fillRect/>
          </a:stretch>
        </p:blipFill>
        <p:spPr>
          <a:xfrm>
            <a:off x="772725" y="2110300"/>
            <a:ext cx="4871283" cy="3653462"/>
          </a:xfrm>
          <a:prstGeom prst="rect">
            <a:avLst/>
          </a:prstGeom>
          <a:noFill/>
          <a:ln>
            <a:noFill/>
          </a:ln>
        </p:spPr>
      </p:pic>
      <p:sp>
        <p:nvSpPr>
          <p:cNvPr id="419" name="Google Shape;419;g1d08389d5d9_0_1335"/>
          <p:cNvSpPr txBox="1"/>
          <p:nvPr/>
        </p:nvSpPr>
        <p:spPr>
          <a:xfrm>
            <a:off x="1929125" y="365450"/>
            <a:ext cx="7967700" cy="13527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3800" b="1">
                <a:solidFill>
                  <a:schemeClr val="dk1"/>
                </a:solidFill>
                <a:latin typeface="Exo"/>
                <a:ea typeface="Exo"/>
                <a:cs typeface="Exo"/>
                <a:sym typeface="Exo"/>
              </a:rPr>
              <a:t>NHU CẦU TUYỂN DỤNG CÁC CÔNG VIỆC CỦA DỮ LIỆU</a:t>
            </a:r>
            <a:endParaRPr sz="3800" b="1" i="0" u="none" strike="noStrike" cap="none">
              <a:solidFill>
                <a:schemeClr val="dk1"/>
              </a:solidFill>
              <a:latin typeface="Exo"/>
              <a:ea typeface="Exo"/>
              <a:cs typeface="Exo"/>
              <a:sym typeface="Exo"/>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CCCCCC"/>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CCCCCC"/>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TotalTime>
  <Words>1332</Words>
  <Application>Microsoft Office PowerPoint</Application>
  <PresentationFormat>Widescreen</PresentationFormat>
  <Paragraphs>135</Paragraphs>
  <Slides>17</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Exo Medium</vt:lpstr>
      <vt:lpstr>Exo 2</vt:lpstr>
      <vt:lpstr>Exo Black</vt:lpstr>
      <vt:lpstr>Exo</vt:lpstr>
      <vt:lpstr>Arial</vt:lpstr>
      <vt:lpstr>Exo SemiBold</vt:lpstr>
      <vt:lpstr>Exo Light</vt:lpstr>
      <vt:lpstr>Calibri</vt:lpstr>
      <vt:lpstr>Office Theme</vt:lpstr>
      <vt:lpstr>Office Theme</vt:lpstr>
      <vt:lpstr>DATA FOR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FOR EVERYONE</dc:title>
  <dc:creator>admin</dc:creator>
  <cp:lastModifiedBy>Hieu Duc</cp:lastModifiedBy>
  <cp:revision>10</cp:revision>
  <dcterms:created xsi:type="dcterms:W3CDTF">2022-09-07T10:58:32Z</dcterms:created>
  <dcterms:modified xsi:type="dcterms:W3CDTF">2023-12-25T17:28:14Z</dcterms:modified>
</cp:coreProperties>
</file>